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5" r:id="rId5"/>
    <p:sldId id="266" r:id="rId6"/>
    <p:sldId id="270" r:id="rId7"/>
    <p:sldId id="271" r:id="rId8"/>
    <p:sldId id="260" r:id="rId9"/>
    <p:sldId id="272" r:id="rId10"/>
    <p:sldId id="267" r:id="rId11"/>
    <p:sldId id="261" r:id="rId12"/>
    <p:sldId id="268" r:id="rId13"/>
    <p:sldId id="262"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45EC2-448D-4B5A-911F-13C16A5DF3FC}"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A1F49F84-F3D3-42D9-9B94-A2064F08A3F6}">
      <dgm:prSet phldrT="[Text]"/>
      <dgm:spPr/>
      <dgm:t>
        <a:bodyPr/>
        <a:lstStyle/>
        <a:p>
          <a:r>
            <a:rPr lang="en-GB" dirty="0" smtClean="0">
              <a:solidFill>
                <a:srgbClr val="FF0000"/>
              </a:solidFill>
            </a:rPr>
            <a:t>Pre-learning Vocabulary and Mind Maps</a:t>
          </a:r>
          <a:endParaRPr lang="en-GB" dirty="0">
            <a:solidFill>
              <a:srgbClr val="FF0000"/>
            </a:solidFill>
          </a:endParaRPr>
        </a:p>
      </dgm:t>
    </dgm:pt>
    <dgm:pt modelId="{0681472F-7465-41D4-B20C-C4A33DBB3E3E}" type="parTrans" cxnId="{228A6628-5B28-4571-BD38-CB15EBC05984}">
      <dgm:prSet/>
      <dgm:spPr/>
      <dgm:t>
        <a:bodyPr/>
        <a:lstStyle/>
        <a:p>
          <a:endParaRPr lang="en-GB"/>
        </a:p>
      </dgm:t>
    </dgm:pt>
    <dgm:pt modelId="{224F70C4-270B-4566-BF73-925EEA418A5A}" type="sibTrans" cxnId="{228A6628-5B28-4571-BD38-CB15EBC05984}">
      <dgm:prSet/>
      <dgm:spPr/>
      <dgm:t>
        <a:bodyPr/>
        <a:lstStyle/>
        <a:p>
          <a:endParaRPr lang="en-GB"/>
        </a:p>
      </dgm:t>
    </dgm:pt>
    <dgm:pt modelId="{BE9DAB2E-59D8-4BBB-9D56-9FDD46F36B97}">
      <dgm:prSet phldrT="[Text]"/>
      <dgm:spPr/>
      <dgm:t>
        <a:bodyPr/>
        <a:lstStyle/>
        <a:p>
          <a:r>
            <a:rPr lang="en-GB" dirty="0" smtClean="0"/>
            <a:t>To find resources that could be used to help</a:t>
          </a:r>
          <a:endParaRPr lang="en-GB" dirty="0"/>
        </a:p>
      </dgm:t>
    </dgm:pt>
    <dgm:pt modelId="{64BB869D-35BF-46BC-870A-716E762D634A}" type="parTrans" cxnId="{E46A1BE2-1F5F-4904-8406-A6492ABACFF9}">
      <dgm:prSet/>
      <dgm:spPr/>
      <dgm:t>
        <a:bodyPr/>
        <a:lstStyle/>
        <a:p>
          <a:endParaRPr lang="en-GB"/>
        </a:p>
      </dgm:t>
    </dgm:pt>
    <dgm:pt modelId="{5F9D55FE-25DC-4682-BB46-0A753E422508}" type="sibTrans" cxnId="{E46A1BE2-1F5F-4904-8406-A6492ABACFF9}">
      <dgm:prSet/>
      <dgm:spPr/>
      <dgm:t>
        <a:bodyPr/>
        <a:lstStyle/>
        <a:p>
          <a:endParaRPr lang="en-GB"/>
        </a:p>
      </dgm:t>
    </dgm:pt>
    <dgm:pt modelId="{6DFA4066-9B1E-4A48-9D4E-04BA7B0A8C63}">
      <dgm:prSet phldrT="[Text]"/>
      <dgm:spPr/>
      <dgm:t>
        <a:bodyPr/>
        <a:lstStyle/>
        <a:p>
          <a:r>
            <a:rPr lang="en-GB" dirty="0" smtClean="0"/>
            <a:t>To make explicit the links between receptive/expressive language, engagement in lessons and writing skills</a:t>
          </a:r>
          <a:endParaRPr lang="en-GB" dirty="0"/>
        </a:p>
      </dgm:t>
    </dgm:pt>
    <dgm:pt modelId="{939F057C-DA32-4326-A028-9C30511D1730}" type="parTrans" cxnId="{FFE6CBB9-247A-440B-8ED9-65FEE00897EB}">
      <dgm:prSet/>
      <dgm:spPr/>
      <dgm:t>
        <a:bodyPr/>
        <a:lstStyle/>
        <a:p>
          <a:endParaRPr lang="en-GB"/>
        </a:p>
      </dgm:t>
    </dgm:pt>
    <dgm:pt modelId="{FDA8EF07-DDB0-459C-9A00-7712791EFBBF}" type="sibTrans" cxnId="{FFE6CBB9-247A-440B-8ED9-65FEE00897EB}">
      <dgm:prSet/>
      <dgm:spPr/>
      <dgm:t>
        <a:bodyPr/>
        <a:lstStyle/>
        <a:p>
          <a:endParaRPr lang="en-GB"/>
        </a:p>
      </dgm:t>
    </dgm:pt>
    <dgm:pt modelId="{9EF0356E-EFA0-4C1D-941A-3D502F1FF28C}">
      <dgm:prSet phldrT="[Text]"/>
      <dgm:spPr/>
      <dgm:t>
        <a:bodyPr/>
        <a:lstStyle/>
        <a:p>
          <a:r>
            <a:rPr lang="en-GB" dirty="0" smtClean="0"/>
            <a:t>To explore ways in which mind maps and word maps can aid learning</a:t>
          </a:r>
          <a:endParaRPr lang="en-GB" dirty="0"/>
        </a:p>
      </dgm:t>
    </dgm:pt>
    <dgm:pt modelId="{DDC8C76B-755E-4E17-8607-414BC63F48BF}" type="parTrans" cxnId="{AB941556-4149-4128-9F54-18C66B6934E9}">
      <dgm:prSet/>
      <dgm:spPr/>
      <dgm:t>
        <a:bodyPr/>
        <a:lstStyle/>
        <a:p>
          <a:endParaRPr lang="en-GB"/>
        </a:p>
      </dgm:t>
    </dgm:pt>
    <dgm:pt modelId="{A630D155-B0C8-47B1-9652-61C6674844D5}" type="sibTrans" cxnId="{AB941556-4149-4128-9F54-18C66B6934E9}">
      <dgm:prSet/>
      <dgm:spPr/>
      <dgm:t>
        <a:bodyPr/>
        <a:lstStyle/>
        <a:p>
          <a:endParaRPr lang="en-GB"/>
        </a:p>
      </dgm:t>
    </dgm:pt>
    <dgm:pt modelId="{CAAF61CF-0D66-4D38-9ED7-A8258F5C8ED2}">
      <dgm:prSet/>
      <dgm:spPr/>
      <dgm:t>
        <a:bodyPr/>
        <a:lstStyle/>
        <a:p>
          <a:endParaRPr lang="en-GB"/>
        </a:p>
      </dgm:t>
    </dgm:pt>
    <dgm:pt modelId="{33842357-EA14-4C19-AE05-182C565169EC}" type="parTrans" cxnId="{79AC59F2-D006-4EE5-8811-B1E20DD02951}">
      <dgm:prSet/>
      <dgm:spPr/>
      <dgm:t>
        <a:bodyPr/>
        <a:lstStyle/>
        <a:p>
          <a:endParaRPr lang="en-GB"/>
        </a:p>
      </dgm:t>
    </dgm:pt>
    <dgm:pt modelId="{D6F0F626-6D14-4ED1-9217-69FB5337AE2C}" type="sibTrans" cxnId="{79AC59F2-D006-4EE5-8811-B1E20DD02951}">
      <dgm:prSet/>
      <dgm:spPr/>
      <dgm:t>
        <a:bodyPr/>
        <a:lstStyle/>
        <a:p>
          <a:endParaRPr lang="en-GB"/>
        </a:p>
      </dgm:t>
    </dgm:pt>
    <dgm:pt modelId="{AC0A63BF-7DFB-4B5D-BF12-ECE2F45CF5C8}">
      <dgm:prSet/>
      <dgm:spPr/>
      <dgm:t>
        <a:bodyPr/>
        <a:lstStyle/>
        <a:p>
          <a:endParaRPr lang="en-GB"/>
        </a:p>
      </dgm:t>
    </dgm:pt>
    <dgm:pt modelId="{7AB60FF4-70AA-4F88-BB1B-E1B39DDFF106}" type="parTrans" cxnId="{E7CEFB56-EEBA-49AD-844E-E0D1ECCB9BA8}">
      <dgm:prSet/>
      <dgm:spPr/>
      <dgm:t>
        <a:bodyPr/>
        <a:lstStyle/>
        <a:p>
          <a:endParaRPr lang="en-GB"/>
        </a:p>
      </dgm:t>
    </dgm:pt>
    <dgm:pt modelId="{5CF44B01-0107-4295-BB6D-75786932B1E9}" type="sibTrans" cxnId="{E7CEFB56-EEBA-49AD-844E-E0D1ECCB9BA8}">
      <dgm:prSet/>
      <dgm:spPr/>
      <dgm:t>
        <a:bodyPr/>
        <a:lstStyle/>
        <a:p>
          <a:endParaRPr lang="en-GB"/>
        </a:p>
      </dgm:t>
    </dgm:pt>
    <dgm:pt modelId="{1A48000A-5FAD-43D3-889E-CECBB49196C9}" type="pres">
      <dgm:prSet presAssocID="{C5A45EC2-448D-4B5A-911F-13C16A5DF3FC}" presName="composite" presStyleCnt="0">
        <dgm:presLayoutVars>
          <dgm:chMax val="1"/>
          <dgm:dir/>
          <dgm:resizeHandles val="exact"/>
        </dgm:presLayoutVars>
      </dgm:prSet>
      <dgm:spPr/>
      <dgm:t>
        <a:bodyPr/>
        <a:lstStyle/>
        <a:p>
          <a:endParaRPr lang="en-GB"/>
        </a:p>
      </dgm:t>
    </dgm:pt>
    <dgm:pt modelId="{06B5F738-F63D-4864-A658-916BF6AD3017}" type="pres">
      <dgm:prSet presAssocID="{C5A45EC2-448D-4B5A-911F-13C16A5DF3FC}" presName="radial" presStyleCnt="0">
        <dgm:presLayoutVars>
          <dgm:animLvl val="ctr"/>
        </dgm:presLayoutVars>
      </dgm:prSet>
      <dgm:spPr/>
    </dgm:pt>
    <dgm:pt modelId="{B52648E9-EFF2-43EA-8C44-047914176AB9}" type="pres">
      <dgm:prSet presAssocID="{A1F49F84-F3D3-42D9-9B94-A2064F08A3F6}" presName="centerShape" presStyleLbl="vennNode1" presStyleIdx="0" presStyleCnt="4" custScaleX="182715" custScaleY="162798"/>
      <dgm:spPr/>
      <dgm:t>
        <a:bodyPr/>
        <a:lstStyle/>
        <a:p>
          <a:endParaRPr lang="en-GB"/>
        </a:p>
      </dgm:t>
    </dgm:pt>
    <dgm:pt modelId="{1D125318-89BB-410E-9484-429F0A66F5E2}" type="pres">
      <dgm:prSet presAssocID="{BE9DAB2E-59D8-4BBB-9D56-9FDD46F36B97}" presName="node" presStyleLbl="vennNode1" presStyleIdx="1" presStyleCnt="4" custScaleX="174219" custScaleY="156563">
        <dgm:presLayoutVars>
          <dgm:bulletEnabled val="1"/>
        </dgm:presLayoutVars>
      </dgm:prSet>
      <dgm:spPr/>
      <dgm:t>
        <a:bodyPr/>
        <a:lstStyle/>
        <a:p>
          <a:endParaRPr lang="en-GB"/>
        </a:p>
      </dgm:t>
    </dgm:pt>
    <dgm:pt modelId="{39A4F8F4-0AC1-4C35-AC38-5726E4A8B6A3}" type="pres">
      <dgm:prSet presAssocID="{6DFA4066-9B1E-4A48-9D4E-04BA7B0A8C63}" presName="node" presStyleLbl="vennNode1" presStyleIdx="2" presStyleCnt="4" custScaleX="175156" custScaleY="171578" custRadScaleRad="142740" custRadScaleInc="-1340">
        <dgm:presLayoutVars>
          <dgm:bulletEnabled val="1"/>
        </dgm:presLayoutVars>
      </dgm:prSet>
      <dgm:spPr/>
      <dgm:t>
        <a:bodyPr/>
        <a:lstStyle/>
        <a:p>
          <a:endParaRPr lang="en-GB"/>
        </a:p>
      </dgm:t>
    </dgm:pt>
    <dgm:pt modelId="{4FD7E4A3-BE36-4CFA-9D31-59C45CBF39BD}" type="pres">
      <dgm:prSet presAssocID="{9EF0356E-EFA0-4C1D-941A-3D502F1FF28C}" presName="node" presStyleLbl="vennNode1" presStyleIdx="3" presStyleCnt="4" custScaleX="182809" custScaleY="184188">
        <dgm:presLayoutVars>
          <dgm:bulletEnabled val="1"/>
        </dgm:presLayoutVars>
      </dgm:prSet>
      <dgm:spPr/>
      <dgm:t>
        <a:bodyPr/>
        <a:lstStyle/>
        <a:p>
          <a:endParaRPr lang="en-GB"/>
        </a:p>
      </dgm:t>
    </dgm:pt>
  </dgm:ptLst>
  <dgm:cxnLst>
    <dgm:cxn modelId="{61B56E20-A442-45F0-86D8-6D0804286A44}" type="presOf" srcId="{BE9DAB2E-59D8-4BBB-9D56-9FDD46F36B97}" destId="{1D125318-89BB-410E-9484-429F0A66F5E2}" srcOrd="0" destOrd="0" presId="urn:microsoft.com/office/officeart/2005/8/layout/radial3"/>
    <dgm:cxn modelId="{228A6628-5B28-4571-BD38-CB15EBC05984}" srcId="{C5A45EC2-448D-4B5A-911F-13C16A5DF3FC}" destId="{A1F49F84-F3D3-42D9-9B94-A2064F08A3F6}" srcOrd="0" destOrd="0" parTransId="{0681472F-7465-41D4-B20C-C4A33DBB3E3E}" sibTransId="{224F70C4-270B-4566-BF73-925EEA418A5A}"/>
    <dgm:cxn modelId="{2237687D-09DC-4A1F-87DF-5A1A2E577EAD}" type="presOf" srcId="{6DFA4066-9B1E-4A48-9D4E-04BA7B0A8C63}" destId="{39A4F8F4-0AC1-4C35-AC38-5726E4A8B6A3}" srcOrd="0" destOrd="0" presId="urn:microsoft.com/office/officeart/2005/8/layout/radial3"/>
    <dgm:cxn modelId="{5FE144F9-AF2A-4D24-B768-E9D8C6AE1BC6}" type="presOf" srcId="{A1F49F84-F3D3-42D9-9B94-A2064F08A3F6}" destId="{B52648E9-EFF2-43EA-8C44-047914176AB9}" srcOrd="0" destOrd="0" presId="urn:microsoft.com/office/officeart/2005/8/layout/radial3"/>
    <dgm:cxn modelId="{0F95BC03-3B2C-494F-9BCE-884E188FEFFA}" type="presOf" srcId="{9EF0356E-EFA0-4C1D-941A-3D502F1FF28C}" destId="{4FD7E4A3-BE36-4CFA-9D31-59C45CBF39BD}" srcOrd="0" destOrd="0" presId="urn:microsoft.com/office/officeart/2005/8/layout/radial3"/>
    <dgm:cxn modelId="{FFE6CBB9-247A-440B-8ED9-65FEE00897EB}" srcId="{A1F49F84-F3D3-42D9-9B94-A2064F08A3F6}" destId="{6DFA4066-9B1E-4A48-9D4E-04BA7B0A8C63}" srcOrd="1" destOrd="0" parTransId="{939F057C-DA32-4326-A028-9C30511D1730}" sibTransId="{FDA8EF07-DDB0-459C-9A00-7712791EFBBF}"/>
    <dgm:cxn modelId="{E7CEFB56-EEBA-49AD-844E-E0D1ECCB9BA8}" srcId="{C5A45EC2-448D-4B5A-911F-13C16A5DF3FC}" destId="{AC0A63BF-7DFB-4B5D-BF12-ECE2F45CF5C8}" srcOrd="1" destOrd="0" parTransId="{7AB60FF4-70AA-4F88-BB1B-E1B39DDFF106}" sibTransId="{5CF44B01-0107-4295-BB6D-75786932B1E9}"/>
    <dgm:cxn modelId="{79AC59F2-D006-4EE5-8811-B1E20DD02951}" srcId="{C5A45EC2-448D-4B5A-911F-13C16A5DF3FC}" destId="{CAAF61CF-0D66-4D38-9ED7-A8258F5C8ED2}" srcOrd="2" destOrd="0" parTransId="{33842357-EA14-4C19-AE05-182C565169EC}" sibTransId="{D6F0F626-6D14-4ED1-9217-69FB5337AE2C}"/>
    <dgm:cxn modelId="{E46A1BE2-1F5F-4904-8406-A6492ABACFF9}" srcId="{A1F49F84-F3D3-42D9-9B94-A2064F08A3F6}" destId="{BE9DAB2E-59D8-4BBB-9D56-9FDD46F36B97}" srcOrd="0" destOrd="0" parTransId="{64BB869D-35BF-46BC-870A-716E762D634A}" sibTransId="{5F9D55FE-25DC-4682-BB46-0A753E422508}"/>
    <dgm:cxn modelId="{FD35FBAC-96CE-4E60-A249-644827BDF717}" type="presOf" srcId="{C5A45EC2-448D-4B5A-911F-13C16A5DF3FC}" destId="{1A48000A-5FAD-43D3-889E-CECBB49196C9}" srcOrd="0" destOrd="0" presId="urn:microsoft.com/office/officeart/2005/8/layout/radial3"/>
    <dgm:cxn modelId="{AB941556-4149-4128-9F54-18C66B6934E9}" srcId="{A1F49F84-F3D3-42D9-9B94-A2064F08A3F6}" destId="{9EF0356E-EFA0-4C1D-941A-3D502F1FF28C}" srcOrd="2" destOrd="0" parTransId="{DDC8C76B-755E-4E17-8607-414BC63F48BF}" sibTransId="{A630D155-B0C8-47B1-9652-61C6674844D5}"/>
    <dgm:cxn modelId="{EBCAEA7A-9F30-4945-95AB-A1622894BF6B}" type="presParOf" srcId="{1A48000A-5FAD-43D3-889E-CECBB49196C9}" destId="{06B5F738-F63D-4864-A658-916BF6AD3017}" srcOrd="0" destOrd="0" presId="urn:microsoft.com/office/officeart/2005/8/layout/radial3"/>
    <dgm:cxn modelId="{3029D31A-E49B-4220-8F37-174E81E3E18E}" type="presParOf" srcId="{06B5F738-F63D-4864-A658-916BF6AD3017}" destId="{B52648E9-EFF2-43EA-8C44-047914176AB9}" srcOrd="0" destOrd="0" presId="urn:microsoft.com/office/officeart/2005/8/layout/radial3"/>
    <dgm:cxn modelId="{4D086C94-44D0-499F-8445-0618998BA134}" type="presParOf" srcId="{06B5F738-F63D-4864-A658-916BF6AD3017}" destId="{1D125318-89BB-410E-9484-429F0A66F5E2}" srcOrd="1" destOrd="0" presId="urn:microsoft.com/office/officeart/2005/8/layout/radial3"/>
    <dgm:cxn modelId="{0DE52AA4-71DC-4D1F-B8FD-F5A13DA75C3B}" type="presParOf" srcId="{06B5F738-F63D-4864-A658-916BF6AD3017}" destId="{39A4F8F4-0AC1-4C35-AC38-5726E4A8B6A3}" srcOrd="2" destOrd="0" presId="urn:microsoft.com/office/officeart/2005/8/layout/radial3"/>
    <dgm:cxn modelId="{83BF383F-B002-4D5A-B642-62193C7D17AD}" type="presParOf" srcId="{06B5F738-F63D-4864-A658-916BF6AD3017}" destId="{4FD7E4A3-BE36-4CFA-9D31-59C45CBF39BD}"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3625BC-F582-4625-82A7-56FC49917076}" type="doc">
      <dgm:prSet loTypeId="urn:microsoft.com/office/officeart/2005/8/layout/target1" loCatId="relationship" qsTypeId="urn:microsoft.com/office/officeart/2005/8/quickstyle/simple1" qsCatId="simple" csTypeId="urn:microsoft.com/office/officeart/2005/8/colors/accent1_2" csCatId="accent1" phldr="1"/>
      <dgm:spPr/>
    </dgm:pt>
    <dgm:pt modelId="{7F46285E-0E73-4DD0-80AC-BB51AF333466}">
      <dgm:prSet phldrT="[Text]" custT="1"/>
      <dgm:spPr/>
      <dgm:t>
        <a:bodyPr/>
        <a:lstStyle/>
        <a:p>
          <a:pPr algn="ctr"/>
          <a:r>
            <a:rPr lang="en-GB" sz="1600" b="1" dirty="0" smtClean="0">
              <a:solidFill>
                <a:srgbClr val="FF0000"/>
              </a:solidFill>
            </a:rPr>
            <a:t>Step 1 - Understanding and organising others’ words</a:t>
          </a:r>
        </a:p>
        <a:p>
          <a:pPr algn="ctr"/>
          <a:r>
            <a:rPr lang="en-GB" sz="1600" b="1" dirty="0" smtClean="0">
              <a:solidFill>
                <a:srgbClr val="FF0000"/>
              </a:solidFill>
            </a:rPr>
            <a:t>(receptive Language</a:t>
          </a:r>
          <a:r>
            <a:rPr lang="en-GB" sz="1200" b="1" dirty="0" smtClean="0">
              <a:solidFill>
                <a:srgbClr val="FF0000"/>
              </a:solidFill>
            </a:rPr>
            <a:t>)</a:t>
          </a:r>
          <a:endParaRPr lang="en-GB" sz="1200" b="1" dirty="0">
            <a:solidFill>
              <a:srgbClr val="FF0000"/>
            </a:solidFill>
          </a:endParaRPr>
        </a:p>
      </dgm:t>
    </dgm:pt>
    <dgm:pt modelId="{9618E71E-CF47-4A43-B044-85606AB1E1D5}" type="parTrans" cxnId="{C73C67B6-A213-453E-B567-F5365B296F65}">
      <dgm:prSet/>
      <dgm:spPr/>
      <dgm:t>
        <a:bodyPr/>
        <a:lstStyle/>
        <a:p>
          <a:endParaRPr lang="en-GB"/>
        </a:p>
      </dgm:t>
    </dgm:pt>
    <dgm:pt modelId="{5EA9366D-6126-4682-89B9-A6E4906EC523}" type="sibTrans" cxnId="{C73C67B6-A213-453E-B567-F5365B296F65}">
      <dgm:prSet/>
      <dgm:spPr/>
      <dgm:t>
        <a:bodyPr/>
        <a:lstStyle/>
        <a:p>
          <a:endParaRPr lang="en-GB"/>
        </a:p>
      </dgm:t>
    </dgm:pt>
    <dgm:pt modelId="{13B3D392-C989-4BDB-9E6B-7EDD6EC4CF74}">
      <dgm:prSet phldrT="[Text]" custT="1"/>
      <dgm:spPr/>
      <dgm:t>
        <a:bodyPr/>
        <a:lstStyle/>
        <a:p>
          <a:pPr algn="ctr"/>
          <a:r>
            <a:rPr lang="en-GB" sz="1600" b="1" dirty="0" smtClean="0">
              <a:solidFill>
                <a:srgbClr val="FFC000"/>
              </a:solidFill>
            </a:rPr>
            <a:t>Step 2 – Engagement and practising language skills (Expressive language)</a:t>
          </a:r>
          <a:endParaRPr lang="en-GB" sz="1600" b="1" dirty="0">
            <a:solidFill>
              <a:srgbClr val="FFC000"/>
            </a:solidFill>
          </a:endParaRPr>
        </a:p>
      </dgm:t>
    </dgm:pt>
    <dgm:pt modelId="{606632B6-31D9-44C8-8BAC-5F6CABB5A751}" type="parTrans" cxnId="{58A7C025-3945-4DC6-B5A3-F68ABCBF7A65}">
      <dgm:prSet/>
      <dgm:spPr/>
      <dgm:t>
        <a:bodyPr/>
        <a:lstStyle/>
        <a:p>
          <a:endParaRPr lang="en-GB"/>
        </a:p>
      </dgm:t>
    </dgm:pt>
    <dgm:pt modelId="{ADBFA599-46E9-42DC-BD1D-C7FD068C2DE2}" type="sibTrans" cxnId="{58A7C025-3945-4DC6-B5A3-F68ABCBF7A65}">
      <dgm:prSet/>
      <dgm:spPr/>
      <dgm:t>
        <a:bodyPr/>
        <a:lstStyle/>
        <a:p>
          <a:endParaRPr lang="en-GB"/>
        </a:p>
      </dgm:t>
    </dgm:pt>
    <dgm:pt modelId="{C8BD15C2-F276-45B8-AF81-5C8CCBDAEAF0}">
      <dgm:prSet phldrT="[Text]" custT="1"/>
      <dgm:spPr/>
      <dgm:t>
        <a:bodyPr/>
        <a:lstStyle/>
        <a:p>
          <a:pPr algn="ctr"/>
          <a:r>
            <a:rPr lang="en-GB" sz="1600" b="1" dirty="0" smtClean="0">
              <a:solidFill>
                <a:srgbClr val="7030A0"/>
              </a:solidFill>
            </a:rPr>
            <a:t>  Step 3 – Organising own thoughts (Mapping concepts)</a:t>
          </a:r>
          <a:endParaRPr lang="en-GB" sz="1600" b="1" dirty="0">
            <a:solidFill>
              <a:srgbClr val="7030A0"/>
            </a:solidFill>
          </a:endParaRPr>
        </a:p>
      </dgm:t>
    </dgm:pt>
    <dgm:pt modelId="{3384EB3E-FFA0-4C79-9B35-6B8326F36A7D}" type="parTrans" cxnId="{67CF2DC5-57FB-4AA6-8A42-080491C6779C}">
      <dgm:prSet/>
      <dgm:spPr/>
      <dgm:t>
        <a:bodyPr/>
        <a:lstStyle/>
        <a:p>
          <a:endParaRPr lang="en-GB"/>
        </a:p>
      </dgm:t>
    </dgm:pt>
    <dgm:pt modelId="{45761DE8-E5D2-4377-BD06-621FF3950B2E}" type="sibTrans" cxnId="{67CF2DC5-57FB-4AA6-8A42-080491C6779C}">
      <dgm:prSet/>
      <dgm:spPr/>
      <dgm:t>
        <a:bodyPr/>
        <a:lstStyle/>
        <a:p>
          <a:endParaRPr lang="en-GB"/>
        </a:p>
      </dgm:t>
    </dgm:pt>
    <dgm:pt modelId="{1086B605-4789-4E48-A779-E489399AAC79}">
      <dgm:prSet custT="1"/>
      <dgm:spPr/>
      <dgm:t>
        <a:bodyPr/>
        <a:lstStyle/>
        <a:p>
          <a:pPr algn="ctr"/>
          <a:r>
            <a:rPr lang="en-GB" sz="1600" b="1" dirty="0" smtClean="0">
              <a:solidFill>
                <a:srgbClr val="00B0F0"/>
              </a:solidFill>
            </a:rPr>
            <a:t>                Step 4 - Planning and organising for writing</a:t>
          </a:r>
          <a:endParaRPr lang="en-GB" sz="1600" b="1" dirty="0" smtClean="0">
            <a:solidFill>
              <a:srgbClr val="FFC000"/>
            </a:solidFill>
          </a:endParaRPr>
        </a:p>
      </dgm:t>
    </dgm:pt>
    <dgm:pt modelId="{005D840F-D445-4FBD-BE2A-E1AE9815B22E}" type="parTrans" cxnId="{B53A9B64-4034-42F8-9510-2CF88AA791A0}">
      <dgm:prSet/>
      <dgm:spPr/>
      <dgm:t>
        <a:bodyPr/>
        <a:lstStyle/>
        <a:p>
          <a:endParaRPr lang="en-GB"/>
        </a:p>
      </dgm:t>
    </dgm:pt>
    <dgm:pt modelId="{4D97D55A-19DF-4764-905B-342852531FFF}" type="sibTrans" cxnId="{B53A9B64-4034-42F8-9510-2CF88AA791A0}">
      <dgm:prSet/>
      <dgm:spPr/>
      <dgm:t>
        <a:bodyPr/>
        <a:lstStyle/>
        <a:p>
          <a:endParaRPr lang="en-GB"/>
        </a:p>
      </dgm:t>
    </dgm:pt>
    <dgm:pt modelId="{49C05FD5-C44C-434E-84D1-6AA3B27E6A15}" type="pres">
      <dgm:prSet presAssocID="{D13625BC-F582-4625-82A7-56FC49917076}" presName="composite" presStyleCnt="0">
        <dgm:presLayoutVars>
          <dgm:chMax val="5"/>
          <dgm:dir/>
          <dgm:resizeHandles val="exact"/>
        </dgm:presLayoutVars>
      </dgm:prSet>
      <dgm:spPr/>
    </dgm:pt>
    <dgm:pt modelId="{7DC35D5E-FBA3-421E-9694-6D52140C1E9D}" type="pres">
      <dgm:prSet presAssocID="{7F46285E-0E73-4DD0-80AC-BB51AF333466}" presName="circle1" presStyleLbl="lnNode1" presStyleIdx="0" presStyleCnt="4"/>
      <dgm:spPr>
        <a:solidFill>
          <a:srgbClr val="FF0000"/>
        </a:solidFill>
      </dgm:spPr>
    </dgm:pt>
    <dgm:pt modelId="{CF015991-8B29-4A9A-A07E-AFE0A506B869}" type="pres">
      <dgm:prSet presAssocID="{7F46285E-0E73-4DD0-80AC-BB51AF333466}" presName="text1" presStyleLbl="revTx" presStyleIdx="0" presStyleCnt="4" custScaleX="293074">
        <dgm:presLayoutVars>
          <dgm:bulletEnabled val="1"/>
        </dgm:presLayoutVars>
      </dgm:prSet>
      <dgm:spPr/>
      <dgm:t>
        <a:bodyPr/>
        <a:lstStyle/>
        <a:p>
          <a:endParaRPr lang="en-GB"/>
        </a:p>
      </dgm:t>
    </dgm:pt>
    <dgm:pt modelId="{C1F0888D-D178-49CE-A646-2DC3E6E8FAE8}" type="pres">
      <dgm:prSet presAssocID="{7F46285E-0E73-4DD0-80AC-BB51AF333466}" presName="line1" presStyleLbl="callout" presStyleIdx="0" presStyleCnt="8"/>
      <dgm:spPr/>
    </dgm:pt>
    <dgm:pt modelId="{29BEAEBF-DB02-4FA0-AC8C-D812DB2EFCBB}" type="pres">
      <dgm:prSet presAssocID="{7F46285E-0E73-4DD0-80AC-BB51AF333466}" presName="d1" presStyleLbl="callout" presStyleIdx="1" presStyleCnt="8"/>
      <dgm:spPr/>
    </dgm:pt>
    <dgm:pt modelId="{23D4B55B-DD8C-4B17-B091-B34E33EE65A6}" type="pres">
      <dgm:prSet presAssocID="{13B3D392-C989-4BDB-9E6B-7EDD6EC4CF74}" presName="circle2" presStyleLbl="lnNode1" presStyleIdx="1" presStyleCnt="4"/>
      <dgm:spPr>
        <a:solidFill>
          <a:srgbClr val="FFC000"/>
        </a:solidFill>
      </dgm:spPr>
    </dgm:pt>
    <dgm:pt modelId="{4476618A-C55C-4F73-9A4B-581FD055C45B}" type="pres">
      <dgm:prSet presAssocID="{13B3D392-C989-4BDB-9E6B-7EDD6EC4CF74}" presName="text2" presStyleLbl="revTx" presStyleIdx="1" presStyleCnt="4" custScaleX="270341">
        <dgm:presLayoutVars>
          <dgm:bulletEnabled val="1"/>
        </dgm:presLayoutVars>
      </dgm:prSet>
      <dgm:spPr/>
      <dgm:t>
        <a:bodyPr/>
        <a:lstStyle/>
        <a:p>
          <a:endParaRPr lang="en-GB"/>
        </a:p>
      </dgm:t>
    </dgm:pt>
    <dgm:pt modelId="{158DE803-6FC9-4D35-AFDB-0020475C6FE9}" type="pres">
      <dgm:prSet presAssocID="{13B3D392-C989-4BDB-9E6B-7EDD6EC4CF74}" presName="line2" presStyleLbl="callout" presStyleIdx="2" presStyleCnt="8"/>
      <dgm:spPr/>
    </dgm:pt>
    <dgm:pt modelId="{DD4E0F32-CFFC-446B-8C78-AC347EBCBE0C}" type="pres">
      <dgm:prSet presAssocID="{13B3D392-C989-4BDB-9E6B-7EDD6EC4CF74}" presName="d2" presStyleLbl="callout" presStyleIdx="3" presStyleCnt="8"/>
      <dgm:spPr/>
    </dgm:pt>
    <dgm:pt modelId="{57E1E0C6-6B74-4704-A912-A4EE95B430B3}" type="pres">
      <dgm:prSet presAssocID="{C8BD15C2-F276-45B8-AF81-5C8CCBDAEAF0}" presName="circle3" presStyleLbl="lnNode1" presStyleIdx="2" presStyleCnt="4"/>
      <dgm:spPr>
        <a:solidFill>
          <a:srgbClr val="7030A0"/>
        </a:solidFill>
      </dgm:spPr>
    </dgm:pt>
    <dgm:pt modelId="{D87544A1-CB90-4E96-8F95-53AF254B47B6}" type="pres">
      <dgm:prSet presAssocID="{C8BD15C2-F276-45B8-AF81-5C8CCBDAEAF0}" presName="text3" presStyleLbl="revTx" presStyleIdx="2" presStyleCnt="4" custScaleX="267618">
        <dgm:presLayoutVars>
          <dgm:bulletEnabled val="1"/>
        </dgm:presLayoutVars>
      </dgm:prSet>
      <dgm:spPr/>
      <dgm:t>
        <a:bodyPr/>
        <a:lstStyle/>
        <a:p>
          <a:endParaRPr lang="en-GB"/>
        </a:p>
      </dgm:t>
    </dgm:pt>
    <dgm:pt modelId="{814218F9-4BDE-4960-986A-908C4E55E09C}" type="pres">
      <dgm:prSet presAssocID="{C8BD15C2-F276-45B8-AF81-5C8CCBDAEAF0}" presName="line3" presStyleLbl="callout" presStyleIdx="4" presStyleCnt="8"/>
      <dgm:spPr/>
    </dgm:pt>
    <dgm:pt modelId="{995570C1-7A87-498C-85DF-BFC6524507AF}" type="pres">
      <dgm:prSet presAssocID="{C8BD15C2-F276-45B8-AF81-5C8CCBDAEAF0}" presName="d3" presStyleLbl="callout" presStyleIdx="5" presStyleCnt="8"/>
      <dgm:spPr/>
    </dgm:pt>
    <dgm:pt modelId="{D664515E-A183-49F0-91C7-71B2E9D1DBA2}" type="pres">
      <dgm:prSet presAssocID="{1086B605-4789-4E48-A779-E489399AAC79}" presName="circle4" presStyleLbl="lnNode1" presStyleIdx="3" presStyleCnt="4"/>
      <dgm:spPr>
        <a:solidFill>
          <a:srgbClr val="00B0F0"/>
        </a:solidFill>
      </dgm:spPr>
    </dgm:pt>
    <dgm:pt modelId="{94F5132C-CBCD-43D6-8E35-E2A6887EABE5}" type="pres">
      <dgm:prSet presAssocID="{1086B605-4789-4E48-A779-E489399AAC79}" presName="text4" presStyleLbl="revTx" presStyleIdx="3" presStyleCnt="4" custScaleX="267618" custLinFactNeighborX="4573" custLinFactNeighborY="-12647">
        <dgm:presLayoutVars>
          <dgm:bulletEnabled val="1"/>
        </dgm:presLayoutVars>
      </dgm:prSet>
      <dgm:spPr/>
      <dgm:t>
        <a:bodyPr/>
        <a:lstStyle/>
        <a:p>
          <a:endParaRPr lang="en-GB"/>
        </a:p>
      </dgm:t>
    </dgm:pt>
    <dgm:pt modelId="{5A3EAD18-9A57-430D-B011-93286AACD76B}" type="pres">
      <dgm:prSet presAssocID="{1086B605-4789-4E48-A779-E489399AAC79}" presName="line4" presStyleLbl="callout" presStyleIdx="6" presStyleCnt="8"/>
      <dgm:spPr/>
    </dgm:pt>
    <dgm:pt modelId="{CB4D8006-05E1-4DD3-82CD-376DDA07098F}" type="pres">
      <dgm:prSet presAssocID="{1086B605-4789-4E48-A779-E489399AAC79}" presName="d4" presStyleLbl="callout" presStyleIdx="7" presStyleCnt="8"/>
      <dgm:spPr/>
    </dgm:pt>
  </dgm:ptLst>
  <dgm:cxnLst>
    <dgm:cxn modelId="{C73C67B6-A213-453E-B567-F5365B296F65}" srcId="{D13625BC-F582-4625-82A7-56FC49917076}" destId="{7F46285E-0E73-4DD0-80AC-BB51AF333466}" srcOrd="0" destOrd="0" parTransId="{9618E71E-CF47-4A43-B044-85606AB1E1D5}" sibTransId="{5EA9366D-6126-4682-89B9-A6E4906EC523}"/>
    <dgm:cxn modelId="{87E4ED7F-79F0-4F72-A157-6E232AB75E6D}" type="presOf" srcId="{D13625BC-F582-4625-82A7-56FC49917076}" destId="{49C05FD5-C44C-434E-84D1-6AA3B27E6A15}" srcOrd="0" destOrd="0" presId="urn:microsoft.com/office/officeart/2005/8/layout/target1"/>
    <dgm:cxn modelId="{58A7C025-3945-4DC6-B5A3-F68ABCBF7A65}" srcId="{D13625BC-F582-4625-82A7-56FC49917076}" destId="{13B3D392-C989-4BDB-9E6B-7EDD6EC4CF74}" srcOrd="1" destOrd="0" parTransId="{606632B6-31D9-44C8-8BAC-5F6CABB5A751}" sibTransId="{ADBFA599-46E9-42DC-BD1D-C7FD068C2DE2}"/>
    <dgm:cxn modelId="{537C28D3-2F39-4650-8C90-2D4CA04EB99E}" type="presOf" srcId="{7F46285E-0E73-4DD0-80AC-BB51AF333466}" destId="{CF015991-8B29-4A9A-A07E-AFE0A506B869}" srcOrd="0" destOrd="0" presId="urn:microsoft.com/office/officeart/2005/8/layout/target1"/>
    <dgm:cxn modelId="{C2BC3082-F690-41E0-89CD-D528DE45FF1E}" type="presOf" srcId="{1086B605-4789-4E48-A779-E489399AAC79}" destId="{94F5132C-CBCD-43D6-8E35-E2A6887EABE5}" srcOrd="0" destOrd="0" presId="urn:microsoft.com/office/officeart/2005/8/layout/target1"/>
    <dgm:cxn modelId="{67CF2DC5-57FB-4AA6-8A42-080491C6779C}" srcId="{D13625BC-F582-4625-82A7-56FC49917076}" destId="{C8BD15C2-F276-45B8-AF81-5C8CCBDAEAF0}" srcOrd="2" destOrd="0" parTransId="{3384EB3E-FFA0-4C79-9B35-6B8326F36A7D}" sibTransId="{45761DE8-E5D2-4377-BD06-621FF3950B2E}"/>
    <dgm:cxn modelId="{48EADC46-DB83-4462-BA21-E7B8EAF7BB32}" type="presOf" srcId="{C8BD15C2-F276-45B8-AF81-5C8CCBDAEAF0}" destId="{D87544A1-CB90-4E96-8F95-53AF254B47B6}" srcOrd="0" destOrd="0" presId="urn:microsoft.com/office/officeart/2005/8/layout/target1"/>
    <dgm:cxn modelId="{B53A9B64-4034-42F8-9510-2CF88AA791A0}" srcId="{D13625BC-F582-4625-82A7-56FC49917076}" destId="{1086B605-4789-4E48-A779-E489399AAC79}" srcOrd="3" destOrd="0" parTransId="{005D840F-D445-4FBD-BE2A-E1AE9815B22E}" sibTransId="{4D97D55A-19DF-4764-905B-342852531FFF}"/>
    <dgm:cxn modelId="{0476D2ED-D23A-4C52-920D-2900E49BCC2C}" type="presOf" srcId="{13B3D392-C989-4BDB-9E6B-7EDD6EC4CF74}" destId="{4476618A-C55C-4F73-9A4B-581FD055C45B}" srcOrd="0" destOrd="0" presId="urn:microsoft.com/office/officeart/2005/8/layout/target1"/>
    <dgm:cxn modelId="{E3ABAB17-53AB-4132-AD5B-FCBDF26B72FB}" type="presParOf" srcId="{49C05FD5-C44C-434E-84D1-6AA3B27E6A15}" destId="{7DC35D5E-FBA3-421E-9694-6D52140C1E9D}" srcOrd="0" destOrd="0" presId="urn:microsoft.com/office/officeart/2005/8/layout/target1"/>
    <dgm:cxn modelId="{622571BD-D602-4693-BF41-D12C1013BD57}" type="presParOf" srcId="{49C05FD5-C44C-434E-84D1-6AA3B27E6A15}" destId="{CF015991-8B29-4A9A-A07E-AFE0A506B869}" srcOrd="1" destOrd="0" presId="urn:microsoft.com/office/officeart/2005/8/layout/target1"/>
    <dgm:cxn modelId="{8D3AE0C3-D7B5-42D7-BB28-5603075BB8A6}" type="presParOf" srcId="{49C05FD5-C44C-434E-84D1-6AA3B27E6A15}" destId="{C1F0888D-D178-49CE-A646-2DC3E6E8FAE8}" srcOrd="2" destOrd="0" presId="urn:microsoft.com/office/officeart/2005/8/layout/target1"/>
    <dgm:cxn modelId="{B1824990-98D1-4A92-AB16-D0D9E312E48A}" type="presParOf" srcId="{49C05FD5-C44C-434E-84D1-6AA3B27E6A15}" destId="{29BEAEBF-DB02-4FA0-AC8C-D812DB2EFCBB}" srcOrd="3" destOrd="0" presId="urn:microsoft.com/office/officeart/2005/8/layout/target1"/>
    <dgm:cxn modelId="{4F911731-A751-4C4A-B1B5-968BEBE735A7}" type="presParOf" srcId="{49C05FD5-C44C-434E-84D1-6AA3B27E6A15}" destId="{23D4B55B-DD8C-4B17-B091-B34E33EE65A6}" srcOrd="4" destOrd="0" presId="urn:microsoft.com/office/officeart/2005/8/layout/target1"/>
    <dgm:cxn modelId="{CA71C77A-1382-4EC7-9F00-3427AAE1F242}" type="presParOf" srcId="{49C05FD5-C44C-434E-84D1-6AA3B27E6A15}" destId="{4476618A-C55C-4F73-9A4B-581FD055C45B}" srcOrd="5" destOrd="0" presId="urn:microsoft.com/office/officeart/2005/8/layout/target1"/>
    <dgm:cxn modelId="{B03BA28B-5B97-4F25-AD4B-8640F1C0F5E7}" type="presParOf" srcId="{49C05FD5-C44C-434E-84D1-6AA3B27E6A15}" destId="{158DE803-6FC9-4D35-AFDB-0020475C6FE9}" srcOrd="6" destOrd="0" presId="urn:microsoft.com/office/officeart/2005/8/layout/target1"/>
    <dgm:cxn modelId="{B475CC54-5898-4727-8953-E41645CD453C}" type="presParOf" srcId="{49C05FD5-C44C-434E-84D1-6AA3B27E6A15}" destId="{DD4E0F32-CFFC-446B-8C78-AC347EBCBE0C}" srcOrd="7" destOrd="0" presId="urn:microsoft.com/office/officeart/2005/8/layout/target1"/>
    <dgm:cxn modelId="{4944D8EE-AFD5-4E48-98FD-4C5FB5371D64}" type="presParOf" srcId="{49C05FD5-C44C-434E-84D1-6AA3B27E6A15}" destId="{57E1E0C6-6B74-4704-A912-A4EE95B430B3}" srcOrd="8" destOrd="0" presId="urn:microsoft.com/office/officeart/2005/8/layout/target1"/>
    <dgm:cxn modelId="{B5379205-07CE-4565-87DC-57EC2BB45204}" type="presParOf" srcId="{49C05FD5-C44C-434E-84D1-6AA3B27E6A15}" destId="{D87544A1-CB90-4E96-8F95-53AF254B47B6}" srcOrd="9" destOrd="0" presId="urn:microsoft.com/office/officeart/2005/8/layout/target1"/>
    <dgm:cxn modelId="{D5CB5302-21A5-4527-9167-4127B4D46ACA}" type="presParOf" srcId="{49C05FD5-C44C-434E-84D1-6AA3B27E6A15}" destId="{814218F9-4BDE-4960-986A-908C4E55E09C}" srcOrd="10" destOrd="0" presId="urn:microsoft.com/office/officeart/2005/8/layout/target1"/>
    <dgm:cxn modelId="{E6AB9272-77B7-47D0-A640-12B6D24651A1}" type="presParOf" srcId="{49C05FD5-C44C-434E-84D1-6AA3B27E6A15}" destId="{995570C1-7A87-498C-85DF-BFC6524507AF}" srcOrd="11" destOrd="0" presId="urn:microsoft.com/office/officeart/2005/8/layout/target1"/>
    <dgm:cxn modelId="{5126844B-7307-4DD1-A12A-1C818F1AD253}" type="presParOf" srcId="{49C05FD5-C44C-434E-84D1-6AA3B27E6A15}" destId="{D664515E-A183-49F0-91C7-71B2E9D1DBA2}" srcOrd="12" destOrd="0" presId="urn:microsoft.com/office/officeart/2005/8/layout/target1"/>
    <dgm:cxn modelId="{4CE503B4-2D74-4BBD-83FF-459C1D5447D9}" type="presParOf" srcId="{49C05FD5-C44C-434E-84D1-6AA3B27E6A15}" destId="{94F5132C-CBCD-43D6-8E35-E2A6887EABE5}" srcOrd="13" destOrd="0" presId="urn:microsoft.com/office/officeart/2005/8/layout/target1"/>
    <dgm:cxn modelId="{85A03641-744F-4170-A486-5C53C8EC6775}" type="presParOf" srcId="{49C05FD5-C44C-434E-84D1-6AA3B27E6A15}" destId="{5A3EAD18-9A57-430D-B011-93286AACD76B}" srcOrd="14" destOrd="0" presId="urn:microsoft.com/office/officeart/2005/8/layout/target1"/>
    <dgm:cxn modelId="{5FF0E050-D745-48F3-AA99-74E7724BB704}" type="presParOf" srcId="{49C05FD5-C44C-434E-84D1-6AA3B27E6A15}" destId="{CB4D8006-05E1-4DD3-82CD-376DDA07098F}" srcOrd="15"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159602-7676-4130-8BE4-9E6C3CF10416}"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A546A50D-D0B3-47CB-8AB8-B84F9E7988AF}">
      <dgm:prSet phldrT="[Text]"/>
      <dgm:spPr/>
      <dgm:t>
        <a:bodyPr/>
        <a:lstStyle/>
        <a:p>
          <a:r>
            <a:rPr lang="en-GB" dirty="0" smtClean="0"/>
            <a:t>These are the children that don’t engage or have the confidence to answer questions. They can’t repeat or summarise any main points.  They go back to their seat and can’t think of anything to write or just don’t write.</a:t>
          </a:r>
          <a:endParaRPr lang="en-GB" dirty="0"/>
        </a:p>
      </dgm:t>
    </dgm:pt>
    <dgm:pt modelId="{A94CAB33-27DC-4E94-99FC-FA484F76DCF7}" type="parTrans" cxnId="{506D54F2-6B52-4EED-BB2B-A3AA1760EEE2}">
      <dgm:prSet/>
      <dgm:spPr/>
      <dgm:t>
        <a:bodyPr/>
        <a:lstStyle/>
        <a:p>
          <a:endParaRPr lang="en-GB"/>
        </a:p>
      </dgm:t>
    </dgm:pt>
    <dgm:pt modelId="{25EC4F8F-8E45-48B8-A7BE-D90AAD8F644A}" type="sibTrans" cxnId="{506D54F2-6B52-4EED-BB2B-A3AA1760EEE2}">
      <dgm:prSet/>
      <dgm:spPr/>
      <dgm:t>
        <a:bodyPr/>
        <a:lstStyle/>
        <a:p>
          <a:endParaRPr lang="en-GB"/>
        </a:p>
      </dgm:t>
    </dgm:pt>
    <dgm:pt modelId="{27DDC396-7130-414D-9936-8058F71A05E0}">
      <dgm:prSet phldrT="[Text]"/>
      <dgm:spPr/>
      <dgm:t>
        <a:bodyPr/>
        <a:lstStyle/>
        <a:p>
          <a:r>
            <a:rPr lang="en-GB" dirty="0" smtClean="0"/>
            <a:t>Do they understand or are they familiar with the language being used?</a:t>
          </a:r>
          <a:endParaRPr lang="en-GB" dirty="0"/>
        </a:p>
      </dgm:t>
    </dgm:pt>
    <dgm:pt modelId="{D2B87E8F-2D34-4A11-B8ED-0C85D5435354}" type="parTrans" cxnId="{26E384B3-C173-4935-928B-C4355ED3697A}">
      <dgm:prSet/>
      <dgm:spPr/>
      <dgm:t>
        <a:bodyPr/>
        <a:lstStyle/>
        <a:p>
          <a:endParaRPr lang="en-GB"/>
        </a:p>
      </dgm:t>
    </dgm:pt>
    <dgm:pt modelId="{F6610B45-0D65-4B05-B9D6-4C7695771503}" type="sibTrans" cxnId="{26E384B3-C173-4935-928B-C4355ED3697A}">
      <dgm:prSet/>
      <dgm:spPr/>
      <dgm:t>
        <a:bodyPr/>
        <a:lstStyle/>
        <a:p>
          <a:endParaRPr lang="en-GB"/>
        </a:p>
      </dgm:t>
    </dgm:pt>
    <dgm:pt modelId="{FFDC391B-1628-455C-A8FF-3EEFC23A0F26}">
      <dgm:prSet phldrT="[Text]"/>
      <dgm:spPr/>
      <dgm:t>
        <a:bodyPr/>
        <a:lstStyle/>
        <a:p>
          <a:r>
            <a:rPr lang="en-GB" dirty="0" smtClean="0"/>
            <a:t>Teaching specific vocabulary </a:t>
          </a:r>
        </a:p>
        <a:p>
          <a:r>
            <a:rPr lang="en-GB" dirty="0" smtClean="0"/>
            <a:t>(Pre-learning vocab)</a:t>
          </a:r>
          <a:endParaRPr lang="en-GB" dirty="0"/>
        </a:p>
      </dgm:t>
    </dgm:pt>
    <dgm:pt modelId="{14A28BC5-FCFB-40A9-BE7C-362B51AEA16E}" type="parTrans" cxnId="{91E73D1C-BBF0-44AA-8365-3D706901FCA0}">
      <dgm:prSet/>
      <dgm:spPr/>
      <dgm:t>
        <a:bodyPr/>
        <a:lstStyle/>
        <a:p>
          <a:endParaRPr lang="en-GB"/>
        </a:p>
      </dgm:t>
    </dgm:pt>
    <dgm:pt modelId="{F11E2C18-6351-4589-89E2-D248085D7EB3}" type="sibTrans" cxnId="{91E73D1C-BBF0-44AA-8365-3D706901FCA0}">
      <dgm:prSet/>
      <dgm:spPr/>
      <dgm:t>
        <a:bodyPr/>
        <a:lstStyle/>
        <a:p>
          <a:endParaRPr lang="en-GB"/>
        </a:p>
      </dgm:t>
    </dgm:pt>
    <dgm:pt modelId="{AF900C42-0689-494D-9CB9-43EF53D0380C}">
      <dgm:prSet phldrT="[Text]"/>
      <dgm:spPr/>
      <dgm:t>
        <a:bodyPr/>
        <a:lstStyle/>
        <a:p>
          <a:r>
            <a:rPr lang="en-GB" dirty="0" smtClean="0"/>
            <a:t>Linking words to  categories</a:t>
          </a:r>
        </a:p>
        <a:p>
          <a:r>
            <a:rPr lang="en-GB" dirty="0" smtClean="0"/>
            <a:t>(concept mapping with words)</a:t>
          </a:r>
          <a:endParaRPr lang="en-GB" dirty="0"/>
        </a:p>
      </dgm:t>
    </dgm:pt>
    <dgm:pt modelId="{CFE7E0B7-E1DB-4A7E-B64E-0FC0DCF1E61E}" type="parTrans" cxnId="{2CCD32ED-D48E-4527-AAB0-77A25CF1AADF}">
      <dgm:prSet/>
      <dgm:spPr/>
      <dgm:t>
        <a:bodyPr/>
        <a:lstStyle/>
        <a:p>
          <a:endParaRPr lang="en-GB"/>
        </a:p>
      </dgm:t>
    </dgm:pt>
    <dgm:pt modelId="{0BE7A61A-91E5-4026-8A71-818184232C31}" type="sibTrans" cxnId="{2CCD32ED-D48E-4527-AAB0-77A25CF1AADF}">
      <dgm:prSet/>
      <dgm:spPr/>
      <dgm:t>
        <a:bodyPr/>
        <a:lstStyle/>
        <a:p>
          <a:endParaRPr lang="en-GB"/>
        </a:p>
      </dgm:t>
    </dgm:pt>
    <dgm:pt modelId="{10BA4832-6CF0-4723-8D05-05884B835919}">
      <dgm:prSet phldrT="[Text]"/>
      <dgm:spPr/>
      <dgm:t>
        <a:bodyPr/>
        <a:lstStyle/>
        <a:p>
          <a:r>
            <a:rPr lang="en-GB" dirty="0" smtClean="0"/>
            <a:t>Teaching the meaning and context of words (Word maps)</a:t>
          </a:r>
          <a:endParaRPr lang="en-GB" dirty="0"/>
        </a:p>
      </dgm:t>
    </dgm:pt>
    <dgm:pt modelId="{0A8E5F91-948F-4F8B-A879-DD82A1D2E09A}" type="parTrans" cxnId="{0394DC85-619A-4F67-8DDF-89E19E4E24AB}">
      <dgm:prSet/>
      <dgm:spPr/>
      <dgm:t>
        <a:bodyPr/>
        <a:lstStyle/>
        <a:p>
          <a:endParaRPr lang="en-GB"/>
        </a:p>
      </dgm:t>
    </dgm:pt>
    <dgm:pt modelId="{A532E188-3573-44E9-BF22-519FDC16836B}" type="sibTrans" cxnId="{0394DC85-619A-4F67-8DDF-89E19E4E24AB}">
      <dgm:prSet/>
      <dgm:spPr/>
      <dgm:t>
        <a:bodyPr/>
        <a:lstStyle/>
        <a:p>
          <a:endParaRPr lang="en-GB"/>
        </a:p>
      </dgm:t>
    </dgm:pt>
    <dgm:pt modelId="{D86C35A1-2F16-43F1-A65D-E8B1AA8CB5C5}" type="pres">
      <dgm:prSet presAssocID="{27159602-7676-4130-8BE4-9E6C3CF10416}" presName="Name0" presStyleCnt="0">
        <dgm:presLayoutVars>
          <dgm:chPref val="1"/>
          <dgm:dir/>
          <dgm:animOne val="branch"/>
          <dgm:animLvl val="lvl"/>
          <dgm:resizeHandles/>
        </dgm:presLayoutVars>
      </dgm:prSet>
      <dgm:spPr/>
      <dgm:t>
        <a:bodyPr/>
        <a:lstStyle/>
        <a:p>
          <a:endParaRPr lang="en-GB"/>
        </a:p>
      </dgm:t>
    </dgm:pt>
    <dgm:pt modelId="{7D2D79F1-192F-4041-BE3D-31FEC9CF3719}" type="pres">
      <dgm:prSet presAssocID="{A546A50D-D0B3-47CB-8AB8-B84F9E7988AF}" presName="vertOne" presStyleCnt="0"/>
      <dgm:spPr/>
    </dgm:pt>
    <dgm:pt modelId="{607B2018-4BF1-4076-8913-E4055514A043}" type="pres">
      <dgm:prSet presAssocID="{A546A50D-D0B3-47CB-8AB8-B84F9E7988AF}" presName="txOne" presStyleLbl="node0" presStyleIdx="0" presStyleCnt="1">
        <dgm:presLayoutVars>
          <dgm:chPref val="3"/>
        </dgm:presLayoutVars>
      </dgm:prSet>
      <dgm:spPr/>
      <dgm:t>
        <a:bodyPr/>
        <a:lstStyle/>
        <a:p>
          <a:endParaRPr lang="en-GB"/>
        </a:p>
      </dgm:t>
    </dgm:pt>
    <dgm:pt modelId="{A6A87205-B929-4FA5-8881-D9D151CCADC1}" type="pres">
      <dgm:prSet presAssocID="{A546A50D-D0B3-47CB-8AB8-B84F9E7988AF}" presName="parTransOne" presStyleCnt="0"/>
      <dgm:spPr/>
    </dgm:pt>
    <dgm:pt modelId="{F16CBD58-32C4-43F0-9D99-BC765856B9B9}" type="pres">
      <dgm:prSet presAssocID="{A546A50D-D0B3-47CB-8AB8-B84F9E7988AF}" presName="horzOne" presStyleCnt="0"/>
      <dgm:spPr/>
    </dgm:pt>
    <dgm:pt modelId="{322F8FBD-4476-43C2-830F-4C9BF0D590A8}" type="pres">
      <dgm:prSet presAssocID="{27DDC396-7130-414D-9936-8058F71A05E0}" presName="vertTwo" presStyleCnt="0"/>
      <dgm:spPr/>
    </dgm:pt>
    <dgm:pt modelId="{A5F184FB-6A1B-4240-BA7E-8C0CC59B7625}" type="pres">
      <dgm:prSet presAssocID="{27DDC396-7130-414D-9936-8058F71A05E0}" presName="txTwo" presStyleLbl="node2" presStyleIdx="0" presStyleCnt="2">
        <dgm:presLayoutVars>
          <dgm:chPref val="3"/>
        </dgm:presLayoutVars>
      </dgm:prSet>
      <dgm:spPr/>
      <dgm:t>
        <a:bodyPr/>
        <a:lstStyle/>
        <a:p>
          <a:endParaRPr lang="en-GB"/>
        </a:p>
      </dgm:t>
    </dgm:pt>
    <dgm:pt modelId="{0A5F3A81-B652-4338-9EC3-CEF574A2C728}" type="pres">
      <dgm:prSet presAssocID="{27DDC396-7130-414D-9936-8058F71A05E0}" presName="parTransTwo" presStyleCnt="0"/>
      <dgm:spPr/>
    </dgm:pt>
    <dgm:pt modelId="{9C2E2118-77EB-4081-BB2E-C22A8AA803E6}" type="pres">
      <dgm:prSet presAssocID="{27DDC396-7130-414D-9936-8058F71A05E0}" presName="horzTwo" presStyleCnt="0"/>
      <dgm:spPr/>
    </dgm:pt>
    <dgm:pt modelId="{956056F5-54D8-4B71-ADB8-A7B9E9D4EA8E}" type="pres">
      <dgm:prSet presAssocID="{FFDC391B-1628-455C-A8FF-3EEFC23A0F26}" presName="vertThree" presStyleCnt="0"/>
      <dgm:spPr/>
    </dgm:pt>
    <dgm:pt modelId="{BC735B6D-21E5-442D-ADFC-F96A17D30B37}" type="pres">
      <dgm:prSet presAssocID="{FFDC391B-1628-455C-A8FF-3EEFC23A0F26}" presName="txThree" presStyleLbl="node3" presStyleIdx="0" presStyleCnt="2">
        <dgm:presLayoutVars>
          <dgm:chPref val="3"/>
        </dgm:presLayoutVars>
      </dgm:prSet>
      <dgm:spPr/>
      <dgm:t>
        <a:bodyPr/>
        <a:lstStyle/>
        <a:p>
          <a:endParaRPr lang="en-GB"/>
        </a:p>
      </dgm:t>
    </dgm:pt>
    <dgm:pt modelId="{2EDBA0ED-5E06-454B-9507-ACFE683EA127}" type="pres">
      <dgm:prSet presAssocID="{FFDC391B-1628-455C-A8FF-3EEFC23A0F26}" presName="horzThree" presStyleCnt="0"/>
      <dgm:spPr/>
    </dgm:pt>
    <dgm:pt modelId="{0909A87E-3F56-470D-8245-D9DC65261CC6}" type="pres">
      <dgm:prSet presAssocID="{F11E2C18-6351-4589-89E2-D248085D7EB3}" presName="sibSpaceThree" presStyleCnt="0"/>
      <dgm:spPr/>
    </dgm:pt>
    <dgm:pt modelId="{4B2BB435-9058-4D20-9556-7978F6FF4240}" type="pres">
      <dgm:prSet presAssocID="{AF900C42-0689-494D-9CB9-43EF53D0380C}" presName="vertThree" presStyleCnt="0"/>
      <dgm:spPr/>
    </dgm:pt>
    <dgm:pt modelId="{87116215-FF0B-44F7-9B09-D4E5150302AD}" type="pres">
      <dgm:prSet presAssocID="{AF900C42-0689-494D-9CB9-43EF53D0380C}" presName="txThree" presStyleLbl="node3" presStyleIdx="1" presStyleCnt="2">
        <dgm:presLayoutVars>
          <dgm:chPref val="3"/>
        </dgm:presLayoutVars>
      </dgm:prSet>
      <dgm:spPr/>
      <dgm:t>
        <a:bodyPr/>
        <a:lstStyle/>
        <a:p>
          <a:endParaRPr lang="en-GB"/>
        </a:p>
      </dgm:t>
    </dgm:pt>
    <dgm:pt modelId="{BC4B7A42-9B00-4FF9-B5D2-7B86C784FB6C}" type="pres">
      <dgm:prSet presAssocID="{AF900C42-0689-494D-9CB9-43EF53D0380C}" presName="horzThree" presStyleCnt="0"/>
      <dgm:spPr/>
    </dgm:pt>
    <dgm:pt modelId="{089550B8-E0DC-4B6D-B36D-2C4A51F40E13}" type="pres">
      <dgm:prSet presAssocID="{F6610B45-0D65-4B05-B9D6-4C7695771503}" presName="sibSpaceTwo" presStyleCnt="0"/>
      <dgm:spPr/>
    </dgm:pt>
    <dgm:pt modelId="{D7C31F60-3EC5-4448-B958-A829F80CE309}" type="pres">
      <dgm:prSet presAssocID="{10BA4832-6CF0-4723-8D05-05884B835919}" presName="vertTwo" presStyleCnt="0"/>
      <dgm:spPr/>
    </dgm:pt>
    <dgm:pt modelId="{7784B9F5-577C-4D37-AA2B-965E19C44E9C}" type="pres">
      <dgm:prSet presAssocID="{10BA4832-6CF0-4723-8D05-05884B835919}" presName="txTwo" presStyleLbl="node2" presStyleIdx="1" presStyleCnt="2">
        <dgm:presLayoutVars>
          <dgm:chPref val="3"/>
        </dgm:presLayoutVars>
      </dgm:prSet>
      <dgm:spPr/>
      <dgm:t>
        <a:bodyPr/>
        <a:lstStyle/>
        <a:p>
          <a:endParaRPr lang="en-GB"/>
        </a:p>
      </dgm:t>
    </dgm:pt>
    <dgm:pt modelId="{DA8BE122-78DE-4698-8B89-5FA69A64354D}" type="pres">
      <dgm:prSet presAssocID="{10BA4832-6CF0-4723-8D05-05884B835919}" presName="horzTwo" presStyleCnt="0"/>
      <dgm:spPr/>
    </dgm:pt>
  </dgm:ptLst>
  <dgm:cxnLst>
    <dgm:cxn modelId="{26E384B3-C173-4935-928B-C4355ED3697A}" srcId="{A546A50D-D0B3-47CB-8AB8-B84F9E7988AF}" destId="{27DDC396-7130-414D-9936-8058F71A05E0}" srcOrd="0" destOrd="0" parTransId="{D2B87E8F-2D34-4A11-B8ED-0C85D5435354}" sibTransId="{F6610B45-0D65-4B05-B9D6-4C7695771503}"/>
    <dgm:cxn modelId="{2CCD32ED-D48E-4527-AAB0-77A25CF1AADF}" srcId="{27DDC396-7130-414D-9936-8058F71A05E0}" destId="{AF900C42-0689-494D-9CB9-43EF53D0380C}" srcOrd="1" destOrd="0" parTransId="{CFE7E0B7-E1DB-4A7E-B64E-0FC0DCF1E61E}" sibTransId="{0BE7A61A-91E5-4026-8A71-818184232C31}"/>
    <dgm:cxn modelId="{0394DC85-619A-4F67-8DDF-89E19E4E24AB}" srcId="{A546A50D-D0B3-47CB-8AB8-B84F9E7988AF}" destId="{10BA4832-6CF0-4723-8D05-05884B835919}" srcOrd="1" destOrd="0" parTransId="{0A8E5F91-948F-4F8B-A879-DD82A1D2E09A}" sibTransId="{A532E188-3573-44E9-BF22-519FDC16836B}"/>
    <dgm:cxn modelId="{F236AC5D-A019-4DB0-B5F0-09EDC9CC6DD0}" type="presOf" srcId="{A546A50D-D0B3-47CB-8AB8-B84F9E7988AF}" destId="{607B2018-4BF1-4076-8913-E4055514A043}" srcOrd="0" destOrd="0" presId="urn:microsoft.com/office/officeart/2005/8/layout/hierarchy4"/>
    <dgm:cxn modelId="{7F491A36-40BB-412E-8DBA-6C21B80F7067}" type="presOf" srcId="{27DDC396-7130-414D-9936-8058F71A05E0}" destId="{A5F184FB-6A1B-4240-BA7E-8C0CC59B7625}" srcOrd="0" destOrd="0" presId="urn:microsoft.com/office/officeart/2005/8/layout/hierarchy4"/>
    <dgm:cxn modelId="{62F199DF-1BA8-4485-85D2-E6051B67871A}" type="presOf" srcId="{AF900C42-0689-494D-9CB9-43EF53D0380C}" destId="{87116215-FF0B-44F7-9B09-D4E5150302AD}" srcOrd="0" destOrd="0" presId="urn:microsoft.com/office/officeart/2005/8/layout/hierarchy4"/>
    <dgm:cxn modelId="{F74E5D39-D550-4E95-958D-DDAAC6A75182}" type="presOf" srcId="{10BA4832-6CF0-4723-8D05-05884B835919}" destId="{7784B9F5-577C-4D37-AA2B-965E19C44E9C}" srcOrd="0" destOrd="0" presId="urn:microsoft.com/office/officeart/2005/8/layout/hierarchy4"/>
    <dgm:cxn modelId="{DC0AFDDB-4F40-4711-BA11-CEDF919BEC5C}" type="presOf" srcId="{FFDC391B-1628-455C-A8FF-3EEFC23A0F26}" destId="{BC735B6D-21E5-442D-ADFC-F96A17D30B37}" srcOrd="0" destOrd="0" presId="urn:microsoft.com/office/officeart/2005/8/layout/hierarchy4"/>
    <dgm:cxn modelId="{91E73D1C-BBF0-44AA-8365-3D706901FCA0}" srcId="{27DDC396-7130-414D-9936-8058F71A05E0}" destId="{FFDC391B-1628-455C-A8FF-3EEFC23A0F26}" srcOrd="0" destOrd="0" parTransId="{14A28BC5-FCFB-40A9-BE7C-362B51AEA16E}" sibTransId="{F11E2C18-6351-4589-89E2-D248085D7EB3}"/>
    <dgm:cxn modelId="{2E6C91B5-AB25-4604-B20F-CB1D8621463B}" type="presOf" srcId="{27159602-7676-4130-8BE4-9E6C3CF10416}" destId="{D86C35A1-2F16-43F1-A65D-E8B1AA8CB5C5}" srcOrd="0" destOrd="0" presId="urn:microsoft.com/office/officeart/2005/8/layout/hierarchy4"/>
    <dgm:cxn modelId="{506D54F2-6B52-4EED-BB2B-A3AA1760EEE2}" srcId="{27159602-7676-4130-8BE4-9E6C3CF10416}" destId="{A546A50D-D0B3-47CB-8AB8-B84F9E7988AF}" srcOrd="0" destOrd="0" parTransId="{A94CAB33-27DC-4E94-99FC-FA484F76DCF7}" sibTransId="{25EC4F8F-8E45-48B8-A7BE-D90AAD8F644A}"/>
    <dgm:cxn modelId="{104E9CC1-B453-4637-9C28-234F29C9F002}" type="presParOf" srcId="{D86C35A1-2F16-43F1-A65D-E8B1AA8CB5C5}" destId="{7D2D79F1-192F-4041-BE3D-31FEC9CF3719}" srcOrd="0" destOrd="0" presId="urn:microsoft.com/office/officeart/2005/8/layout/hierarchy4"/>
    <dgm:cxn modelId="{E3170BBF-70CA-4009-898F-23EB14580063}" type="presParOf" srcId="{7D2D79F1-192F-4041-BE3D-31FEC9CF3719}" destId="{607B2018-4BF1-4076-8913-E4055514A043}" srcOrd="0" destOrd="0" presId="urn:microsoft.com/office/officeart/2005/8/layout/hierarchy4"/>
    <dgm:cxn modelId="{8042D93B-E25D-49C5-A064-D8D7AA4594FA}" type="presParOf" srcId="{7D2D79F1-192F-4041-BE3D-31FEC9CF3719}" destId="{A6A87205-B929-4FA5-8881-D9D151CCADC1}" srcOrd="1" destOrd="0" presId="urn:microsoft.com/office/officeart/2005/8/layout/hierarchy4"/>
    <dgm:cxn modelId="{B5D0453C-138B-4AC9-A496-74557B7CAEEE}" type="presParOf" srcId="{7D2D79F1-192F-4041-BE3D-31FEC9CF3719}" destId="{F16CBD58-32C4-43F0-9D99-BC765856B9B9}" srcOrd="2" destOrd="0" presId="urn:microsoft.com/office/officeart/2005/8/layout/hierarchy4"/>
    <dgm:cxn modelId="{B317A5BF-31B3-4B56-A16E-4C81CE00D833}" type="presParOf" srcId="{F16CBD58-32C4-43F0-9D99-BC765856B9B9}" destId="{322F8FBD-4476-43C2-830F-4C9BF0D590A8}" srcOrd="0" destOrd="0" presId="urn:microsoft.com/office/officeart/2005/8/layout/hierarchy4"/>
    <dgm:cxn modelId="{F5460794-D57D-48C5-94DB-219A68696C76}" type="presParOf" srcId="{322F8FBD-4476-43C2-830F-4C9BF0D590A8}" destId="{A5F184FB-6A1B-4240-BA7E-8C0CC59B7625}" srcOrd="0" destOrd="0" presId="urn:microsoft.com/office/officeart/2005/8/layout/hierarchy4"/>
    <dgm:cxn modelId="{E2953A68-4EF8-4A35-8A7F-8362912DC9B7}" type="presParOf" srcId="{322F8FBD-4476-43C2-830F-4C9BF0D590A8}" destId="{0A5F3A81-B652-4338-9EC3-CEF574A2C728}" srcOrd="1" destOrd="0" presId="urn:microsoft.com/office/officeart/2005/8/layout/hierarchy4"/>
    <dgm:cxn modelId="{900C16E1-163B-4CD8-BF40-C0BF82D04F82}" type="presParOf" srcId="{322F8FBD-4476-43C2-830F-4C9BF0D590A8}" destId="{9C2E2118-77EB-4081-BB2E-C22A8AA803E6}" srcOrd="2" destOrd="0" presId="urn:microsoft.com/office/officeart/2005/8/layout/hierarchy4"/>
    <dgm:cxn modelId="{2A66EA8F-094A-4228-A94D-4DF92FC08740}" type="presParOf" srcId="{9C2E2118-77EB-4081-BB2E-C22A8AA803E6}" destId="{956056F5-54D8-4B71-ADB8-A7B9E9D4EA8E}" srcOrd="0" destOrd="0" presId="urn:microsoft.com/office/officeart/2005/8/layout/hierarchy4"/>
    <dgm:cxn modelId="{ED9AD78A-CAEC-423B-914A-EFEB84E9ED0E}" type="presParOf" srcId="{956056F5-54D8-4B71-ADB8-A7B9E9D4EA8E}" destId="{BC735B6D-21E5-442D-ADFC-F96A17D30B37}" srcOrd="0" destOrd="0" presId="urn:microsoft.com/office/officeart/2005/8/layout/hierarchy4"/>
    <dgm:cxn modelId="{45748A0B-C5FF-4FB6-8197-1CEB08FE6ADC}" type="presParOf" srcId="{956056F5-54D8-4B71-ADB8-A7B9E9D4EA8E}" destId="{2EDBA0ED-5E06-454B-9507-ACFE683EA127}" srcOrd="1" destOrd="0" presId="urn:microsoft.com/office/officeart/2005/8/layout/hierarchy4"/>
    <dgm:cxn modelId="{49318F61-54C7-4352-A9B0-B7BE2E6B2F7E}" type="presParOf" srcId="{9C2E2118-77EB-4081-BB2E-C22A8AA803E6}" destId="{0909A87E-3F56-470D-8245-D9DC65261CC6}" srcOrd="1" destOrd="0" presId="urn:microsoft.com/office/officeart/2005/8/layout/hierarchy4"/>
    <dgm:cxn modelId="{C5220BFF-08BD-4D7B-9DC0-9A80B7CC8AE2}" type="presParOf" srcId="{9C2E2118-77EB-4081-BB2E-C22A8AA803E6}" destId="{4B2BB435-9058-4D20-9556-7978F6FF4240}" srcOrd="2" destOrd="0" presId="urn:microsoft.com/office/officeart/2005/8/layout/hierarchy4"/>
    <dgm:cxn modelId="{F1C546B8-6A3B-44C9-A4FF-9AF1A3AFF323}" type="presParOf" srcId="{4B2BB435-9058-4D20-9556-7978F6FF4240}" destId="{87116215-FF0B-44F7-9B09-D4E5150302AD}" srcOrd="0" destOrd="0" presId="urn:microsoft.com/office/officeart/2005/8/layout/hierarchy4"/>
    <dgm:cxn modelId="{28F2FAD2-CD13-4FB2-AC30-FA1EBCD94536}" type="presParOf" srcId="{4B2BB435-9058-4D20-9556-7978F6FF4240}" destId="{BC4B7A42-9B00-4FF9-B5D2-7B86C784FB6C}" srcOrd="1" destOrd="0" presId="urn:microsoft.com/office/officeart/2005/8/layout/hierarchy4"/>
    <dgm:cxn modelId="{43218F59-7F7E-4BA7-A79C-EB465A537392}" type="presParOf" srcId="{F16CBD58-32C4-43F0-9D99-BC765856B9B9}" destId="{089550B8-E0DC-4B6D-B36D-2C4A51F40E13}" srcOrd="1" destOrd="0" presId="urn:microsoft.com/office/officeart/2005/8/layout/hierarchy4"/>
    <dgm:cxn modelId="{C6C6700F-F23A-4E25-93CA-4C03C58D3F27}" type="presParOf" srcId="{F16CBD58-32C4-43F0-9D99-BC765856B9B9}" destId="{D7C31F60-3EC5-4448-B958-A829F80CE309}" srcOrd="2" destOrd="0" presId="urn:microsoft.com/office/officeart/2005/8/layout/hierarchy4"/>
    <dgm:cxn modelId="{65B5DF42-FC9F-42B3-B7ED-4B4880B9B616}" type="presParOf" srcId="{D7C31F60-3EC5-4448-B958-A829F80CE309}" destId="{7784B9F5-577C-4D37-AA2B-965E19C44E9C}" srcOrd="0" destOrd="0" presId="urn:microsoft.com/office/officeart/2005/8/layout/hierarchy4"/>
    <dgm:cxn modelId="{B8DE8B16-9D04-4FEC-86A6-980D877A2BF8}" type="presParOf" srcId="{D7C31F60-3EC5-4448-B958-A829F80CE309}" destId="{DA8BE122-78DE-4698-8B89-5FA69A64354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EF3862-CEF4-41B6-AA1D-13AAF457044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2CDDC995-6A03-42BC-9CCC-3BAD8FBECD22}">
      <dgm:prSet phldrT="[Text]" custT="1"/>
      <dgm:spPr>
        <a:solidFill>
          <a:srgbClr val="00B050"/>
        </a:solidFill>
      </dgm:spPr>
      <dgm:t>
        <a:bodyPr/>
        <a:lstStyle/>
        <a:p>
          <a:r>
            <a:rPr lang="en-GB" sz="1800" dirty="0" smtClean="0">
              <a:solidFill>
                <a:srgbClr val="7030A0"/>
              </a:solidFill>
            </a:rPr>
            <a:t>Step 1 – provide pupils with mind maps (simple to more complex)</a:t>
          </a:r>
          <a:endParaRPr lang="en-GB" sz="1800" dirty="0">
            <a:solidFill>
              <a:srgbClr val="7030A0"/>
            </a:solidFill>
          </a:endParaRPr>
        </a:p>
      </dgm:t>
    </dgm:pt>
    <dgm:pt modelId="{C00A1413-7458-46E4-AE5C-16B78392CD43}" type="parTrans" cxnId="{CEA1CE3A-8A10-4B76-AF9B-842DD354A4F1}">
      <dgm:prSet/>
      <dgm:spPr/>
      <dgm:t>
        <a:bodyPr/>
        <a:lstStyle/>
        <a:p>
          <a:endParaRPr lang="en-GB"/>
        </a:p>
      </dgm:t>
    </dgm:pt>
    <dgm:pt modelId="{1DE15398-1516-4DCB-A84D-831728AAF288}" type="sibTrans" cxnId="{CEA1CE3A-8A10-4B76-AF9B-842DD354A4F1}">
      <dgm:prSet/>
      <dgm:spPr/>
      <dgm:t>
        <a:bodyPr/>
        <a:lstStyle/>
        <a:p>
          <a:endParaRPr lang="en-GB"/>
        </a:p>
      </dgm:t>
    </dgm:pt>
    <dgm:pt modelId="{977FBE57-13D2-4D88-8AF7-A834F65BB000}">
      <dgm:prSet phldrT="[Text]" custT="1"/>
      <dgm:spPr>
        <a:solidFill>
          <a:srgbClr val="92D050"/>
        </a:solidFill>
      </dgm:spPr>
      <dgm:t>
        <a:bodyPr/>
        <a:lstStyle/>
        <a:p>
          <a:r>
            <a:rPr lang="en-GB" sz="1800" dirty="0" smtClean="0">
              <a:solidFill>
                <a:srgbClr val="7030A0"/>
              </a:solidFill>
            </a:rPr>
            <a:t>Step 2 – include pupils in mind mapping process (provide this experience)</a:t>
          </a:r>
          <a:endParaRPr lang="en-GB" sz="1800" dirty="0">
            <a:solidFill>
              <a:srgbClr val="7030A0"/>
            </a:solidFill>
          </a:endParaRPr>
        </a:p>
      </dgm:t>
    </dgm:pt>
    <dgm:pt modelId="{AA05DE78-9A71-4BAD-B959-6762124FE4D3}" type="parTrans" cxnId="{7AAF6D37-CBFE-4534-9D0A-B8E4DFBC8A1D}">
      <dgm:prSet/>
      <dgm:spPr/>
      <dgm:t>
        <a:bodyPr/>
        <a:lstStyle/>
        <a:p>
          <a:endParaRPr lang="en-GB"/>
        </a:p>
      </dgm:t>
    </dgm:pt>
    <dgm:pt modelId="{D3EC978A-87AA-4BE6-A094-8640D28A1F40}" type="sibTrans" cxnId="{7AAF6D37-CBFE-4534-9D0A-B8E4DFBC8A1D}">
      <dgm:prSet/>
      <dgm:spPr/>
      <dgm:t>
        <a:bodyPr/>
        <a:lstStyle/>
        <a:p>
          <a:endParaRPr lang="en-GB"/>
        </a:p>
      </dgm:t>
    </dgm:pt>
    <dgm:pt modelId="{5970486D-20CD-4217-BB21-3ECF39A3E944}">
      <dgm:prSet phldrT="[Text]" custT="1"/>
      <dgm:spPr>
        <a:solidFill>
          <a:schemeClr val="accent3">
            <a:lumMod val="40000"/>
            <a:lumOff val="60000"/>
          </a:schemeClr>
        </a:solidFill>
      </dgm:spPr>
      <dgm:t>
        <a:bodyPr/>
        <a:lstStyle/>
        <a:p>
          <a:r>
            <a:rPr lang="en-GB" sz="1800" dirty="0" smtClean="0">
              <a:solidFill>
                <a:srgbClr val="7030A0"/>
              </a:solidFill>
            </a:rPr>
            <a:t>Step 3 – teach pupils the skill of making mind maps (on own or with a template)</a:t>
          </a:r>
          <a:endParaRPr lang="en-GB" sz="1800" dirty="0">
            <a:solidFill>
              <a:srgbClr val="7030A0"/>
            </a:solidFill>
          </a:endParaRPr>
        </a:p>
      </dgm:t>
    </dgm:pt>
    <dgm:pt modelId="{B4B2B53E-2FB5-4669-8025-652840932FB0}" type="parTrans" cxnId="{69F3ED59-CAAC-4075-B4FA-57BA25F0893C}">
      <dgm:prSet/>
      <dgm:spPr/>
      <dgm:t>
        <a:bodyPr/>
        <a:lstStyle/>
        <a:p>
          <a:endParaRPr lang="en-GB"/>
        </a:p>
      </dgm:t>
    </dgm:pt>
    <dgm:pt modelId="{FABBA6C9-A0E7-4C8A-BA82-9E95B76104DC}" type="sibTrans" cxnId="{69F3ED59-CAAC-4075-B4FA-57BA25F0893C}">
      <dgm:prSet/>
      <dgm:spPr/>
      <dgm:t>
        <a:bodyPr/>
        <a:lstStyle/>
        <a:p>
          <a:endParaRPr lang="en-GB"/>
        </a:p>
      </dgm:t>
    </dgm:pt>
    <dgm:pt modelId="{F38BB4B7-9C7A-4083-89E0-C82DCE6A304D}" type="pres">
      <dgm:prSet presAssocID="{0FEF3862-CEF4-41B6-AA1D-13AAF457044F}" presName="Name0" presStyleCnt="0">
        <dgm:presLayoutVars>
          <dgm:dir/>
          <dgm:animLvl val="lvl"/>
          <dgm:resizeHandles val="exact"/>
        </dgm:presLayoutVars>
      </dgm:prSet>
      <dgm:spPr/>
      <dgm:t>
        <a:bodyPr/>
        <a:lstStyle/>
        <a:p>
          <a:endParaRPr lang="en-GB"/>
        </a:p>
      </dgm:t>
    </dgm:pt>
    <dgm:pt modelId="{7CA53A2F-8387-4DB5-AFC8-FA5F60FB5EBC}" type="pres">
      <dgm:prSet presAssocID="{5970486D-20CD-4217-BB21-3ECF39A3E944}" presName="boxAndChildren" presStyleCnt="0"/>
      <dgm:spPr/>
    </dgm:pt>
    <dgm:pt modelId="{B9D88377-A224-4727-AA6E-1515FAE7D3D7}" type="pres">
      <dgm:prSet presAssocID="{5970486D-20CD-4217-BB21-3ECF39A3E944}" presName="parentTextBox" presStyleLbl="node1" presStyleIdx="0" presStyleCnt="3"/>
      <dgm:spPr/>
      <dgm:t>
        <a:bodyPr/>
        <a:lstStyle/>
        <a:p>
          <a:endParaRPr lang="en-GB"/>
        </a:p>
      </dgm:t>
    </dgm:pt>
    <dgm:pt modelId="{4D3048ED-5EC5-47AE-A40C-92759790B94E}" type="pres">
      <dgm:prSet presAssocID="{D3EC978A-87AA-4BE6-A094-8640D28A1F40}" presName="sp" presStyleCnt="0"/>
      <dgm:spPr/>
    </dgm:pt>
    <dgm:pt modelId="{BF32E691-E7B9-47DC-8B38-B474CB69A34F}" type="pres">
      <dgm:prSet presAssocID="{977FBE57-13D2-4D88-8AF7-A834F65BB000}" presName="arrowAndChildren" presStyleCnt="0"/>
      <dgm:spPr/>
    </dgm:pt>
    <dgm:pt modelId="{491D93FC-EF31-4926-BD1A-1B9105EDD328}" type="pres">
      <dgm:prSet presAssocID="{977FBE57-13D2-4D88-8AF7-A834F65BB000}" presName="parentTextArrow" presStyleLbl="node1" presStyleIdx="1" presStyleCnt="3"/>
      <dgm:spPr/>
      <dgm:t>
        <a:bodyPr/>
        <a:lstStyle/>
        <a:p>
          <a:endParaRPr lang="en-GB"/>
        </a:p>
      </dgm:t>
    </dgm:pt>
    <dgm:pt modelId="{D4ABA046-8CCA-434B-93A5-873F5B43C5E5}" type="pres">
      <dgm:prSet presAssocID="{1DE15398-1516-4DCB-A84D-831728AAF288}" presName="sp" presStyleCnt="0"/>
      <dgm:spPr/>
    </dgm:pt>
    <dgm:pt modelId="{4215C377-7165-4EC2-8CC1-2AFC5746D07B}" type="pres">
      <dgm:prSet presAssocID="{2CDDC995-6A03-42BC-9CCC-3BAD8FBECD22}" presName="arrowAndChildren" presStyleCnt="0"/>
      <dgm:spPr/>
    </dgm:pt>
    <dgm:pt modelId="{11776F71-BD79-4CA8-B550-C75CCEF46B1D}" type="pres">
      <dgm:prSet presAssocID="{2CDDC995-6A03-42BC-9CCC-3BAD8FBECD22}" presName="parentTextArrow" presStyleLbl="node1" presStyleIdx="2" presStyleCnt="3" custLinFactNeighborX="388" custLinFactNeighborY="-46"/>
      <dgm:spPr/>
      <dgm:t>
        <a:bodyPr/>
        <a:lstStyle/>
        <a:p>
          <a:endParaRPr lang="en-GB"/>
        </a:p>
      </dgm:t>
    </dgm:pt>
  </dgm:ptLst>
  <dgm:cxnLst>
    <dgm:cxn modelId="{7AAF6D37-CBFE-4534-9D0A-B8E4DFBC8A1D}" srcId="{0FEF3862-CEF4-41B6-AA1D-13AAF457044F}" destId="{977FBE57-13D2-4D88-8AF7-A834F65BB000}" srcOrd="1" destOrd="0" parTransId="{AA05DE78-9A71-4BAD-B959-6762124FE4D3}" sibTransId="{D3EC978A-87AA-4BE6-A094-8640D28A1F40}"/>
    <dgm:cxn modelId="{69F3ED59-CAAC-4075-B4FA-57BA25F0893C}" srcId="{0FEF3862-CEF4-41B6-AA1D-13AAF457044F}" destId="{5970486D-20CD-4217-BB21-3ECF39A3E944}" srcOrd="2" destOrd="0" parTransId="{B4B2B53E-2FB5-4669-8025-652840932FB0}" sibTransId="{FABBA6C9-A0E7-4C8A-BA82-9E95B76104DC}"/>
    <dgm:cxn modelId="{B09E58FC-86B2-40D8-9333-39BF35767E80}" type="presOf" srcId="{5970486D-20CD-4217-BB21-3ECF39A3E944}" destId="{B9D88377-A224-4727-AA6E-1515FAE7D3D7}" srcOrd="0" destOrd="0" presId="urn:microsoft.com/office/officeart/2005/8/layout/process4"/>
    <dgm:cxn modelId="{CEA1CE3A-8A10-4B76-AF9B-842DD354A4F1}" srcId="{0FEF3862-CEF4-41B6-AA1D-13AAF457044F}" destId="{2CDDC995-6A03-42BC-9CCC-3BAD8FBECD22}" srcOrd="0" destOrd="0" parTransId="{C00A1413-7458-46E4-AE5C-16B78392CD43}" sibTransId="{1DE15398-1516-4DCB-A84D-831728AAF288}"/>
    <dgm:cxn modelId="{31BC3175-BA6E-4926-97C5-D45ED396C710}" type="presOf" srcId="{0FEF3862-CEF4-41B6-AA1D-13AAF457044F}" destId="{F38BB4B7-9C7A-4083-89E0-C82DCE6A304D}" srcOrd="0" destOrd="0" presId="urn:microsoft.com/office/officeart/2005/8/layout/process4"/>
    <dgm:cxn modelId="{68D5F8CE-DA21-4001-B6E4-86CB7252F9BA}" type="presOf" srcId="{977FBE57-13D2-4D88-8AF7-A834F65BB000}" destId="{491D93FC-EF31-4926-BD1A-1B9105EDD328}" srcOrd="0" destOrd="0" presId="urn:microsoft.com/office/officeart/2005/8/layout/process4"/>
    <dgm:cxn modelId="{1E9349CA-565E-4A57-B1EB-2D7FFEE487E7}" type="presOf" srcId="{2CDDC995-6A03-42BC-9CCC-3BAD8FBECD22}" destId="{11776F71-BD79-4CA8-B550-C75CCEF46B1D}" srcOrd="0" destOrd="0" presId="urn:microsoft.com/office/officeart/2005/8/layout/process4"/>
    <dgm:cxn modelId="{1FD72048-3776-49C5-9713-8C035CFE168F}" type="presParOf" srcId="{F38BB4B7-9C7A-4083-89E0-C82DCE6A304D}" destId="{7CA53A2F-8387-4DB5-AFC8-FA5F60FB5EBC}" srcOrd="0" destOrd="0" presId="urn:microsoft.com/office/officeart/2005/8/layout/process4"/>
    <dgm:cxn modelId="{9825FDEA-EEC1-4D01-8100-106A4A26EF32}" type="presParOf" srcId="{7CA53A2F-8387-4DB5-AFC8-FA5F60FB5EBC}" destId="{B9D88377-A224-4727-AA6E-1515FAE7D3D7}" srcOrd="0" destOrd="0" presId="urn:microsoft.com/office/officeart/2005/8/layout/process4"/>
    <dgm:cxn modelId="{8C87647C-FC50-406F-AA56-0BD26D8D7995}" type="presParOf" srcId="{F38BB4B7-9C7A-4083-89E0-C82DCE6A304D}" destId="{4D3048ED-5EC5-47AE-A40C-92759790B94E}" srcOrd="1" destOrd="0" presId="urn:microsoft.com/office/officeart/2005/8/layout/process4"/>
    <dgm:cxn modelId="{B3BCE121-EE85-4C78-A5DD-FD6FC547B6E3}" type="presParOf" srcId="{F38BB4B7-9C7A-4083-89E0-C82DCE6A304D}" destId="{BF32E691-E7B9-47DC-8B38-B474CB69A34F}" srcOrd="2" destOrd="0" presId="urn:microsoft.com/office/officeart/2005/8/layout/process4"/>
    <dgm:cxn modelId="{FF3231C3-B2EB-46AA-874D-BE1D84FF18E8}" type="presParOf" srcId="{BF32E691-E7B9-47DC-8B38-B474CB69A34F}" destId="{491D93FC-EF31-4926-BD1A-1B9105EDD328}" srcOrd="0" destOrd="0" presId="urn:microsoft.com/office/officeart/2005/8/layout/process4"/>
    <dgm:cxn modelId="{A01C6E0F-9C0E-43BE-9C45-D3DD89AB5AC8}" type="presParOf" srcId="{F38BB4B7-9C7A-4083-89E0-C82DCE6A304D}" destId="{D4ABA046-8CCA-434B-93A5-873F5B43C5E5}" srcOrd="3" destOrd="0" presId="urn:microsoft.com/office/officeart/2005/8/layout/process4"/>
    <dgm:cxn modelId="{AB183697-425D-44EB-BAC0-7F6874BBF84A}" type="presParOf" srcId="{F38BB4B7-9C7A-4083-89E0-C82DCE6A304D}" destId="{4215C377-7165-4EC2-8CC1-2AFC5746D07B}" srcOrd="4" destOrd="0" presId="urn:microsoft.com/office/officeart/2005/8/layout/process4"/>
    <dgm:cxn modelId="{9791A3CC-3574-43C0-915F-4C1C34148BEF}" type="presParOf" srcId="{4215C377-7165-4EC2-8CC1-2AFC5746D07B}" destId="{11776F71-BD79-4CA8-B550-C75CCEF46B1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648E9-EFF2-43EA-8C44-047914176AB9}">
      <dsp:nvSpPr>
        <dsp:cNvPr id="0" name=""/>
        <dsp:cNvSpPr/>
      </dsp:nvSpPr>
      <dsp:spPr>
        <a:xfrm>
          <a:off x="1078515" y="861566"/>
          <a:ext cx="6115922" cy="544925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GB" sz="6500" kern="1200" dirty="0" smtClean="0">
              <a:solidFill>
                <a:srgbClr val="FF0000"/>
              </a:solidFill>
            </a:rPr>
            <a:t>Pre-learning Vocabulary and Mind Maps</a:t>
          </a:r>
          <a:endParaRPr lang="en-GB" sz="6500" kern="1200" dirty="0">
            <a:solidFill>
              <a:srgbClr val="FF0000"/>
            </a:solidFill>
          </a:endParaRPr>
        </a:p>
      </dsp:txBody>
      <dsp:txXfrm>
        <a:off x="1974171" y="1659590"/>
        <a:ext cx="4324610" cy="3853202"/>
      </dsp:txXfrm>
    </dsp:sp>
    <dsp:sp modelId="{1D125318-89BB-410E-9484-429F0A66F5E2}">
      <dsp:nvSpPr>
        <dsp:cNvPr id="0" name=""/>
        <dsp:cNvSpPr/>
      </dsp:nvSpPr>
      <dsp:spPr>
        <a:xfrm>
          <a:off x="2678591" y="-289692"/>
          <a:ext cx="2915770" cy="262027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To find resources that could be used to help</a:t>
          </a:r>
          <a:endParaRPr lang="en-GB" sz="1900" kern="1200" dirty="0"/>
        </a:p>
      </dsp:txBody>
      <dsp:txXfrm>
        <a:off x="3105596" y="94038"/>
        <a:ext cx="2061760" cy="1852815"/>
      </dsp:txXfrm>
    </dsp:sp>
    <dsp:sp modelId="{39A4F8F4-0AC1-4C35-AC38-5726E4A8B6A3}">
      <dsp:nvSpPr>
        <dsp:cNvPr id="0" name=""/>
        <dsp:cNvSpPr/>
      </dsp:nvSpPr>
      <dsp:spPr>
        <a:xfrm>
          <a:off x="5277460" y="3433281"/>
          <a:ext cx="2931451" cy="28715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To make explicit the links between receptive/expressive language, engagement in lessons and writing skills</a:t>
          </a:r>
          <a:endParaRPr lang="en-GB" sz="1900" kern="1200" dirty="0"/>
        </a:p>
      </dsp:txBody>
      <dsp:txXfrm>
        <a:off x="5706761" y="3853813"/>
        <a:ext cx="2072849" cy="2030505"/>
      </dsp:txXfrm>
    </dsp:sp>
    <dsp:sp modelId="{4FD7E4A3-BE36-4CFA-9D31-59C45CBF39BD}">
      <dsp:nvSpPr>
        <dsp:cNvPr id="0" name=""/>
        <dsp:cNvSpPr/>
      </dsp:nvSpPr>
      <dsp:spPr>
        <a:xfrm>
          <a:off x="384706" y="3327759"/>
          <a:ext cx="3059534" cy="308261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To explore ways in which mind maps and word maps can aid learning</a:t>
          </a:r>
          <a:endParaRPr lang="en-GB" sz="1900" kern="1200" dirty="0"/>
        </a:p>
      </dsp:txBody>
      <dsp:txXfrm>
        <a:off x="832764" y="3779197"/>
        <a:ext cx="2163418" cy="2179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88377-A224-4727-AA6E-1515FAE7D3D7}">
      <dsp:nvSpPr>
        <dsp:cNvPr id="0" name=""/>
        <dsp:cNvSpPr/>
      </dsp:nvSpPr>
      <dsp:spPr>
        <a:xfrm>
          <a:off x="0" y="2656007"/>
          <a:ext cx="7920880" cy="871760"/>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rgbClr val="7030A0"/>
              </a:solidFill>
            </a:rPr>
            <a:t>Step 3 – teach pupils the skill of making mind maps (on own or with a template)</a:t>
          </a:r>
          <a:endParaRPr lang="en-GB" sz="1800" kern="1200" dirty="0">
            <a:solidFill>
              <a:srgbClr val="7030A0"/>
            </a:solidFill>
          </a:endParaRPr>
        </a:p>
      </dsp:txBody>
      <dsp:txXfrm>
        <a:off x="0" y="2656007"/>
        <a:ext cx="7920880" cy="871760"/>
      </dsp:txXfrm>
    </dsp:sp>
    <dsp:sp modelId="{491D93FC-EF31-4926-BD1A-1B9105EDD328}">
      <dsp:nvSpPr>
        <dsp:cNvPr id="0" name=""/>
        <dsp:cNvSpPr/>
      </dsp:nvSpPr>
      <dsp:spPr>
        <a:xfrm rot="10800000">
          <a:off x="0" y="1328315"/>
          <a:ext cx="7920880" cy="1340768"/>
        </a:xfrm>
        <a:prstGeom prst="upArrowCallou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rgbClr val="7030A0"/>
              </a:solidFill>
            </a:rPr>
            <a:t>Step 2 – include pupils in mind mapping process (provide this experience)</a:t>
          </a:r>
          <a:endParaRPr lang="en-GB" sz="1800" kern="1200" dirty="0">
            <a:solidFill>
              <a:srgbClr val="7030A0"/>
            </a:solidFill>
          </a:endParaRPr>
        </a:p>
      </dsp:txBody>
      <dsp:txXfrm rot="10800000">
        <a:off x="0" y="1328315"/>
        <a:ext cx="7920880" cy="871191"/>
      </dsp:txXfrm>
    </dsp:sp>
    <dsp:sp modelId="{11776F71-BD79-4CA8-B550-C75CCEF46B1D}">
      <dsp:nvSpPr>
        <dsp:cNvPr id="0" name=""/>
        <dsp:cNvSpPr/>
      </dsp:nvSpPr>
      <dsp:spPr>
        <a:xfrm rot="10800000">
          <a:off x="0" y="6"/>
          <a:ext cx="7920880" cy="1340768"/>
        </a:xfrm>
        <a:prstGeom prst="upArrowCallou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smtClean="0">
              <a:solidFill>
                <a:srgbClr val="7030A0"/>
              </a:solidFill>
            </a:rPr>
            <a:t>Step 1 – provide pupils with mind maps (simple to more complex)</a:t>
          </a:r>
          <a:endParaRPr lang="en-GB" sz="1800" kern="1200" dirty="0">
            <a:solidFill>
              <a:srgbClr val="7030A0"/>
            </a:solidFill>
          </a:endParaRPr>
        </a:p>
      </dsp:txBody>
      <dsp:txXfrm rot="10800000">
        <a:off x="0" y="6"/>
        <a:ext cx="7920880" cy="87119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E34A9-C4D5-4E3C-A43B-8B9A51A79052}" type="datetimeFigureOut">
              <a:rPr lang="en-GB" smtClean="0"/>
              <a:t>30/04/2019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9D5CF2-F913-40F9-9A99-CF8456934E04}" type="slidenum">
              <a:rPr lang="en-GB" smtClean="0"/>
              <a:t>‹#›</a:t>
            </a:fld>
            <a:endParaRPr lang="en-GB"/>
          </a:p>
        </p:txBody>
      </p:sp>
    </p:spTree>
    <p:extLst>
      <p:ext uri="{BB962C8B-B14F-4D97-AF65-F5344CB8AC3E}">
        <p14:creationId xmlns:p14="http://schemas.microsoft.com/office/powerpoint/2010/main" val="192986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1</a:t>
            </a:fld>
            <a:endParaRPr lang="en-GB"/>
          </a:p>
        </p:txBody>
      </p:sp>
    </p:spTree>
    <p:extLst>
      <p:ext uri="{BB962C8B-B14F-4D97-AF65-F5344CB8AC3E}">
        <p14:creationId xmlns:p14="http://schemas.microsoft.com/office/powerpoint/2010/main" val="1756839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2</a:t>
            </a:fld>
            <a:endParaRPr lang="en-GB"/>
          </a:p>
        </p:txBody>
      </p:sp>
    </p:spTree>
    <p:extLst>
      <p:ext uri="{BB962C8B-B14F-4D97-AF65-F5344CB8AC3E}">
        <p14:creationId xmlns:p14="http://schemas.microsoft.com/office/powerpoint/2010/main" val="853501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3</a:t>
            </a:fld>
            <a:endParaRPr lang="en-GB"/>
          </a:p>
        </p:txBody>
      </p:sp>
    </p:spTree>
    <p:extLst>
      <p:ext uri="{BB962C8B-B14F-4D97-AF65-F5344CB8AC3E}">
        <p14:creationId xmlns:p14="http://schemas.microsoft.com/office/powerpoint/2010/main" val="265699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5</a:t>
            </a:fld>
            <a:endParaRPr lang="en-GB"/>
          </a:p>
        </p:txBody>
      </p:sp>
    </p:spTree>
    <p:extLst>
      <p:ext uri="{BB962C8B-B14F-4D97-AF65-F5344CB8AC3E}">
        <p14:creationId xmlns:p14="http://schemas.microsoft.com/office/powerpoint/2010/main" val="6399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7</a:t>
            </a:fld>
            <a:endParaRPr lang="en-GB"/>
          </a:p>
        </p:txBody>
      </p:sp>
    </p:spTree>
    <p:extLst>
      <p:ext uri="{BB962C8B-B14F-4D97-AF65-F5344CB8AC3E}">
        <p14:creationId xmlns:p14="http://schemas.microsoft.com/office/powerpoint/2010/main" val="1315625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aids their expressive language and formulating</a:t>
            </a:r>
            <a:r>
              <a:rPr lang="en-GB" baseline="0" dirty="0" smtClean="0"/>
              <a:t> of ideas</a:t>
            </a:r>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10</a:t>
            </a:fld>
            <a:endParaRPr lang="en-GB"/>
          </a:p>
        </p:txBody>
      </p:sp>
    </p:spTree>
    <p:extLst>
      <p:ext uri="{BB962C8B-B14F-4D97-AF65-F5344CB8AC3E}">
        <p14:creationId xmlns:p14="http://schemas.microsoft.com/office/powerpoint/2010/main" val="90926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9D5CF2-F913-40F9-9A99-CF8456934E04}" type="slidenum">
              <a:rPr lang="en-GB" smtClean="0"/>
              <a:t>11</a:t>
            </a:fld>
            <a:endParaRPr lang="en-GB"/>
          </a:p>
        </p:txBody>
      </p:sp>
    </p:spTree>
    <p:extLst>
      <p:ext uri="{BB962C8B-B14F-4D97-AF65-F5344CB8AC3E}">
        <p14:creationId xmlns:p14="http://schemas.microsoft.com/office/powerpoint/2010/main" val="651226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smtClean="0"/>
          </a:p>
        </p:txBody>
      </p:sp>
      <p:sp>
        <p:nvSpPr>
          <p:cNvPr id="4" name="Slide Number Placeholder 3"/>
          <p:cNvSpPr>
            <a:spLocks noGrp="1"/>
          </p:cNvSpPr>
          <p:nvPr>
            <p:ph type="sldNum" sz="quarter" idx="10"/>
          </p:nvPr>
        </p:nvSpPr>
        <p:spPr/>
        <p:txBody>
          <a:bodyPr/>
          <a:lstStyle/>
          <a:p>
            <a:fld id="{3E9D5CF2-F913-40F9-9A99-CF8456934E04}" type="slidenum">
              <a:rPr lang="en-GB" smtClean="0"/>
              <a:t>12</a:t>
            </a:fld>
            <a:endParaRPr lang="en-GB"/>
          </a:p>
        </p:txBody>
      </p:sp>
    </p:spTree>
    <p:extLst>
      <p:ext uri="{BB962C8B-B14F-4D97-AF65-F5344CB8AC3E}">
        <p14:creationId xmlns:p14="http://schemas.microsoft.com/office/powerpoint/2010/main" val="580532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537CA7-324A-4106-9B3A-737E2B68BA66}"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22092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537CA7-324A-4106-9B3A-737E2B68BA66}"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169057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537CA7-324A-4106-9B3A-737E2B68BA66}"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191340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537CA7-324A-4106-9B3A-737E2B68BA66}"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411672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537CA7-324A-4106-9B3A-737E2B68BA66}" type="datetimeFigureOut">
              <a:rPr lang="en-GB" smtClean="0"/>
              <a:t>30/04/2019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370966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537CA7-324A-4106-9B3A-737E2B68BA66}"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235365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537CA7-324A-4106-9B3A-737E2B68BA66}" type="datetimeFigureOut">
              <a:rPr lang="en-GB" smtClean="0"/>
              <a:t>30/04/2019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73146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537CA7-324A-4106-9B3A-737E2B68BA66}" type="datetimeFigureOut">
              <a:rPr lang="en-GB" smtClean="0"/>
              <a:t>30/04/2019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181962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37CA7-324A-4106-9B3A-737E2B68BA66}" type="datetimeFigureOut">
              <a:rPr lang="en-GB" smtClean="0"/>
              <a:t>30/04/2019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208103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37CA7-324A-4106-9B3A-737E2B68BA66}"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410826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37CA7-324A-4106-9B3A-737E2B68BA66}" type="datetimeFigureOut">
              <a:rPr lang="en-GB" smtClean="0"/>
              <a:t>30/04/2019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D931-512F-4B78-8474-D94C7CE67458}" type="slidenum">
              <a:rPr lang="en-GB" smtClean="0"/>
              <a:t>‹#›</a:t>
            </a:fld>
            <a:endParaRPr lang="en-GB"/>
          </a:p>
        </p:txBody>
      </p:sp>
    </p:spTree>
    <p:extLst>
      <p:ext uri="{BB962C8B-B14F-4D97-AF65-F5344CB8AC3E}">
        <p14:creationId xmlns:p14="http://schemas.microsoft.com/office/powerpoint/2010/main" val="86825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37CA7-324A-4106-9B3A-737E2B68BA66}" type="datetimeFigureOut">
              <a:rPr lang="en-GB" smtClean="0"/>
              <a:t>30/04/2019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BD931-512F-4B78-8474-D94C7CE67458}" type="slidenum">
              <a:rPr lang="en-GB" smtClean="0"/>
              <a:t>‹#›</a:t>
            </a:fld>
            <a:endParaRPr lang="en-GB"/>
          </a:p>
        </p:txBody>
      </p:sp>
    </p:spTree>
    <p:extLst>
      <p:ext uri="{BB962C8B-B14F-4D97-AF65-F5344CB8AC3E}">
        <p14:creationId xmlns:p14="http://schemas.microsoft.com/office/powerpoint/2010/main" val="1941978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93030494"/>
              </p:ext>
            </p:extLst>
          </p:nvPr>
        </p:nvGraphicFramePr>
        <p:xfrm>
          <a:off x="395536" y="332656"/>
          <a:ext cx="8208912"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0124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Engagement in Class</a:t>
            </a:r>
            <a:endParaRPr lang="en-GB" dirty="0"/>
          </a:p>
        </p:txBody>
      </p:sp>
      <p:sp>
        <p:nvSpPr>
          <p:cNvPr id="3" name="Content Placeholder 2"/>
          <p:cNvSpPr>
            <a:spLocks noGrp="1"/>
          </p:cNvSpPr>
          <p:nvPr>
            <p:ph idx="1"/>
          </p:nvPr>
        </p:nvSpPr>
        <p:spPr/>
        <p:txBody>
          <a:bodyPr/>
          <a:lstStyle/>
          <a:p>
            <a:r>
              <a:rPr lang="en-GB" sz="2400" dirty="0" smtClean="0"/>
              <a:t>Pupils can use the words they have learned in class discussion</a:t>
            </a:r>
          </a:p>
          <a:p>
            <a:endParaRPr lang="en-GB" sz="2400" dirty="0" smtClean="0"/>
          </a:p>
          <a:p>
            <a:r>
              <a:rPr lang="en-GB" sz="2400" dirty="0" smtClean="0"/>
              <a:t>They are armed with knowledge so can concentrate on new concepts and links</a:t>
            </a:r>
          </a:p>
          <a:p>
            <a:endParaRPr lang="en-GB" sz="2400" dirty="0" smtClean="0"/>
          </a:p>
          <a:p>
            <a:r>
              <a:rPr lang="en-GB" sz="2400" dirty="0" smtClean="0"/>
              <a:t>They have rehearsed sentences they can use</a:t>
            </a:r>
          </a:p>
          <a:p>
            <a:endParaRPr lang="en-GB" sz="2400" dirty="0"/>
          </a:p>
          <a:p>
            <a:r>
              <a:rPr lang="en-GB" sz="2400" dirty="0" smtClean="0"/>
              <a:t>They are able to organise their thoughts </a:t>
            </a:r>
          </a:p>
          <a:p>
            <a:endParaRPr lang="en-GB" sz="2400" dirty="0" smtClean="0"/>
          </a:p>
          <a:p>
            <a:pPr marL="0" indent="0">
              <a:buNone/>
            </a:pPr>
            <a:endParaRPr lang="en-GB" dirty="0"/>
          </a:p>
        </p:txBody>
      </p:sp>
    </p:spTree>
    <p:extLst>
      <p:ext uri="{BB962C8B-B14F-4D97-AF65-F5344CB8AC3E}">
        <p14:creationId xmlns:p14="http://schemas.microsoft.com/office/powerpoint/2010/main" val="3115739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From speaking to writing</a:t>
            </a:r>
            <a:br>
              <a:rPr lang="en-GB" dirty="0" smtClean="0"/>
            </a:br>
            <a:r>
              <a:rPr lang="en-GB" sz="3100" dirty="0" smtClean="0"/>
              <a:t>(Organising own thoughts and ideas and making links)</a:t>
            </a:r>
            <a:endParaRPr lang="en-GB" sz="3100" dirty="0"/>
          </a:p>
        </p:txBody>
      </p:sp>
      <p:sp>
        <p:nvSpPr>
          <p:cNvPr id="3" name="Content Placeholder 2"/>
          <p:cNvSpPr>
            <a:spLocks noGrp="1"/>
          </p:cNvSpPr>
          <p:nvPr>
            <p:ph idx="1"/>
          </p:nvPr>
        </p:nvSpPr>
        <p:spPr/>
        <p:txBody>
          <a:bodyPr>
            <a:normAutofit fontScale="92500" lnSpcReduction="20000"/>
          </a:bodyPr>
          <a:lstStyle/>
          <a:p>
            <a:r>
              <a:rPr lang="en-GB" dirty="0" smtClean="0"/>
              <a:t>Mind maps help to organise thoughts and ideas</a:t>
            </a:r>
          </a:p>
          <a:p>
            <a:r>
              <a:rPr lang="en-GB" dirty="0" smtClean="0"/>
              <a:t>They help make links within a topic</a:t>
            </a:r>
          </a:p>
          <a:p>
            <a:r>
              <a:rPr lang="en-GB" dirty="0" smtClean="0"/>
              <a:t>They aid with writing – put the word in a sentence, help formulate paragraphs, help link ideas</a:t>
            </a:r>
          </a:p>
          <a:p>
            <a:r>
              <a:rPr lang="en-GB" dirty="0" smtClean="0"/>
              <a:t>Some children need to talk about the mind map to help them to clarify ideas further or rehearse the order of ideas</a:t>
            </a:r>
          </a:p>
          <a:p>
            <a:r>
              <a:rPr lang="en-GB" dirty="0" smtClean="0"/>
              <a:t>Writing frames further help pupils to write their ideas and are less daunting than blank paper</a:t>
            </a:r>
          </a:p>
          <a:p>
            <a:endParaRPr lang="en-GB" dirty="0"/>
          </a:p>
        </p:txBody>
      </p:sp>
    </p:spTree>
    <p:extLst>
      <p:ext uri="{BB962C8B-B14F-4D97-AF65-F5344CB8AC3E}">
        <p14:creationId xmlns:p14="http://schemas.microsoft.com/office/powerpoint/2010/main" val="2047353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 Maps for different purposes</a:t>
            </a:r>
            <a:endParaRPr lang="en-GB" dirty="0"/>
          </a:p>
        </p:txBody>
      </p:sp>
      <p:sp>
        <p:nvSpPr>
          <p:cNvPr id="3" name="Content Placeholder 2"/>
          <p:cNvSpPr>
            <a:spLocks noGrp="1"/>
          </p:cNvSpPr>
          <p:nvPr>
            <p:ph idx="1"/>
          </p:nvPr>
        </p:nvSpPr>
        <p:spPr>
          <a:xfrm>
            <a:off x="457200" y="1600201"/>
            <a:ext cx="8229600" cy="1396752"/>
          </a:xfrm>
        </p:spPr>
        <p:txBody>
          <a:bodyPr>
            <a:normAutofit/>
          </a:bodyPr>
          <a:lstStyle/>
          <a:p>
            <a:pPr marL="0" indent="0" algn="ctr">
              <a:buNone/>
            </a:pPr>
            <a:r>
              <a:rPr lang="en-GB" sz="2400" dirty="0" smtClean="0">
                <a:solidFill>
                  <a:srgbClr val="7030A0"/>
                </a:solidFill>
              </a:rPr>
              <a:t>We organise information in different ways (chronological order, under headings, in a sequence, as a cycle, comparable information)</a:t>
            </a:r>
          </a:p>
          <a:p>
            <a:endParaRPr lang="en-GB" sz="2400" dirty="0" smtClean="0"/>
          </a:p>
        </p:txBody>
      </p:sp>
      <p:graphicFrame>
        <p:nvGraphicFramePr>
          <p:cNvPr id="4" name="Diagram 3"/>
          <p:cNvGraphicFramePr/>
          <p:nvPr>
            <p:extLst>
              <p:ext uri="{D42A27DB-BD31-4B8C-83A1-F6EECF244321}">
                <p14:modId xmlns:p14="http://schemas.microsoft.com/office/powerpoint/2010/main" val="2244290023"/>
              </p:ext>
            </p:extLst>
          </p:nvPr>
        </p:nvGraphicFramePr>
        <p:xfrm>
          <a:off x="755576" y="2924944"/>
          <a:ext cx="7920880"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7397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will benefit and how?</a:t>
            </a:r>
            <a:endParaRPr lang="en-GB" dirty="0"/>
          </a:p>
        </p:txBody>
      </p:sp>
      <p:sp>
        <p:nvSpPr>
          <p:cNvPr id="3" name="Content Placeholder 2"/>
          <p:cNvSpPr>
            <a:spLocks noGrp="1"/>
          </p:cNvSpPr>
          <p:nvPr>
            <p:ph idx="1"/>
          </p:nvPr>
        </p:nvSpPr>
        <p:spPr/>
        <p:txBody>
          <a:bodyPr/>
          <a:lstStyle/>
          <a:p>
            <a:r>
              <a:rPr lang="en-GB" dirty="0" smtClean="0"/>
              <a:t>ASD</a:t>
            </a:r>
          </a:p>
          <a:p>
            <a:r>
              <a:rPr lang="en-GB" dirty="0" smtClean="0"/>
              <a:t>EAL</a:t>
            </a:r>
          </a:p>
          <a:p>
            <a:r>
              <a:rPr lang="en-GB" dirty="0" smtClean="0"/>
              <a:t>Specific learning difficulty</a:t>
            </a:r>
          </a:p>
          <a:p>
            <a:r>
              <a:rPr lang="en-GB" dirty="0" smtClean="0"/>
              <a:t>Speech and language</a:t>
            </a:r>
          </a:p>
          <a:p>
            <a:r>
              <a:rPr lang="en-GB" dirty="0" smtClean="0"/>
              <a:t>Dyslexia</a:t>
            </a:r>
          </a:p>
          <a:p>
            <a:r>
              <a:rPr lang="en-GB" dirty="0" smtClean="0"/>
              <a:t>Hearing Impairment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9868" y="836712"/>
            <a:ext cx="1482412" cy="23800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284" y="3573016"/>
            <a:ext cx="2001168" cy="2570308"/>
          </a:xfrm>
          <a:prstGeom prst="rect">
            <a:avLst/>
          </a:prstGeom>
        </p:spPr>
      </p:pic>
    </p:spTree>
    <p:extLst>
      <p:ext uri="{BB962C8B-B14F-4D97-AF65-F5344CB8AC3E}">
        <p14:creationId xmlns:p14="http://schemas.microsoft.com/office/powerpoint/2010/main" val="4199883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it help?</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Aids;</a:t>
            </a:r>
          </a:p>
          <a:p>
            <a:r>
              <a:rPr lang="en-GB" dirty="0" smtClean="0"/>
              <a:t>Concentration</a:t>
            </a:r>
          </a:p>
          <a:p>
            <a:r>
              <a:rPr lang="en-GB" dirty="0" smtClean="0"/>
              <a:t>Speech language</a:t>
            </a:r>
          </a:p>
          <a:p>
            <a:r>
              <a:rPr lang="en-GB" dirty="0" smtClean="0"/>
              <a:t>Working memory</a:t>
            </a:r>
          </a:p>
          <a:p>
            <a:r>
              <a:rPr lang="en-GB" dirty="0" smtClean="0"/>
              <a:t>Organisation</a:t>
            </a:r>
          </a:p>
          <a:p>
            <a:r>
              <a:rPr lang="en-GB" dirty="0" smtClean="0"/>
              <a:t>Motivation for writing and learning</a:t>
            </a:r>
          </a:p>
          <a:p>
            <a:r>
              <a:rPr lang="en-GB" dirty="0" smtClean="0"/>
              <a:t>Behaviour</a:t>
            </a:r>
          </a:p>
          <a:p>
            <a:r>
              <a:rPr lang="en-GB" dirty="0" smtClean="0"/>
              <a:t>Engagement in class</a:t>
            </a:r>
          </a:p>
          <a:p>
            <a:r>
              <a:rPr lang="en-GB" dirty="0" smtClean="0"/>
              <a:t>Independent learning</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1916832"/>
            <a:ext cx="1791444" cy="170531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4653136"/>
            <a:ext cx="1656184" cy="167308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5432" y="775855"/>
            <a:ext cx="2743200" cy="2743200"/>
          </a:xfrm>
          <a:prstGeom prst="rect">
            <a:avLst/>
          </a:prstGeom>
        </p:spPr>
      </p:pic>
    </p:spTree>
    <p:extLst>
      <p:ext uri="{BB962C8B-B14F-4D97-AF65-F5344CB8AC3E}">
        <p14:creationId xmlns:p14="http://schemas.microsoft.com/office/powerpoint/2010/main" val="67873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we get from understanding to output?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65116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3705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Receptive Language</a:t>
            </a:r>
            <a:br>
              <a:rPr lang="en-GB" dirty="0" smtClean="0"/>
            </a:br>
            <a:r>
              <a:rPr lang="en-GB" sz="2700" dirty="0" smtClean="0"/>
              <a:t>(How do we help children understand what it is being taught?)</a:t>
            </a:r>
            <a:endParaRPr lang="en-GB"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15404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Users\Tina\AppData\Local\Microsoft\Windows\Temporary Internet Files\Content.IE5\C27SQSVL\MC90044150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88224" y="450912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944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we aid receptive vocabulary?</a:t>
            </a:r>
            <a:endParaRPr lang="en-GB"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GB" i="1" dirty="0" smtClean="0">
                <a:solidFill>
                  <a:srgbClr val="00B0F0"/>
                </a:solidFill>
              </a:rPr>
              <a:t>‘Having heard a new word and stored what it sounds like, we need to find out what it means.  We pick up meaning from hearing a word many times in context.’</a:t>
            </a:r>
          </a:p>
          <a:p>
            <a:pPr marL="0" indent="0" algn="ctr">
              <a:buNone/>
            </a:pPr>
            <a:endParaRPr lang="en-GB" i="1" dirty="0">
              <a:solidFill>
                <a:srgbClr val="00B0F0"/>
              </a:solidFill>
            </a:endParaRPr>
          </a:p>
          <a:p>
            <a:pPr marL="0" indent="0">
              <a:buNone/>
            </a:pPr>
            <a:r>
              <a:rPr lang="en-GB" i="1" dirty="0" smtClean="0">
                <a:solidFill>
                  <a:srgbClr val="FF0000"/>
                </a:solidFill>
              </a:rPr>
              <a:t>‘Words mean more with visual </a:t>
            </a:r>
          </a:p>
          <a:p>
            <a:pPr marL="0" indent="0">
              <a:buNone/>
            </a:pPr>
            <a:r>
              <a:rPr lang="en-GB" i="1" dirty="0" smtClean="0">
                <a:solidFill>
                  <a:srgbClr val="FF0000"/>
                </a:solidFill>
              </a:rPr>
              <a:t>representations. This helps the brain </a:t>
            </a:r>
          </a:p>
          <a:p>
            <a:pPr marL="0" indent="0">
              <a:buNone/>
            </a:pPr>
            <a:r>
              <a:rPr lang="en-GB" i="1" dirty="0" smtClean="0">
                <a:solidFill>
                  <a:srgbClr val="FF0000"/>
                </a:solidFill>
              </a:rPr>
              <a:t>store the word and it’s meaning and </a:t>
            </a:r>
          </a:p>
          <a:p>
            <a:pPr marL="0" indent="0">
              <a:buNone/>
            </a:pPr>
            <a:r>
              <a:rPr lang="en-GB" i="1" dirty="0" smtClean="0">
                <a:solidFill>
                  <a:srgbClr val="FF0000"/>
                </a:solidFill>
              </a:rPr>
              <a:t>context.’</a:t>
            </a:r>
            <a:endParaRPr lang="en-GB" i="1" dirty="0">
              <a:solidFill>
                <a:srgbClr val="FF0000"/>
              </a:solidFill>
            </a:endParaRPr>
          </a:p>
        </p:txBody>
      </p:sp>
    </p:spTree>
    <p:extLst>
      <p:ext uri="{BB962C8B-B14F-4D97-AF65-F5344CB8AC3E}">
        <p14:creationId xmlns:p14="http://schemas.microsoft.com/office/powerpoint/2010/main" val="3057897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Ideas for pre-learning vocabulary and linking vocabulary</a:t>
            </a:r>
            <a:endParaRPr lang="en-GB" dirty="0"/>
          </a:p>
        </p:txBody>
      </p:sp>
      <p:sp>
        <p:nvSpPr>
          <p:cNvPr id="3" name="Content Placeholder 2"/>
          <p:cNvSpPr>
            <a:spLocks noGrp="1"/>
          </p:cNvSpPr>
          <p:nvPr>
            <p:ph idx="1"/>
          </p:nvPr>
        </p:nvSpPr>
        <p:spPr>
          <a:xfrm>
            <a:off x="395536" y="1673487"/>
            <a:ext cx="8229600" cy="4525963"/>
          </a:xfrm>
        </p:spPr>
        <p:txBody>
          <a:bodyPr>
            <a:normAutofit lnSpcReduction="10000"/>
          </a:bodyPr>
          <a:lstStyle/>
          <a:p>
            <a:r>
              <a:rPr lang="en-GB" sz="2800" dirty="0" smtClean="0"/>
              <a:t>Barrier games</a:t>
            </a:r>
          </a:p>
          <a:p>
            <a:r>
              <a:rPr lang="en-GB" sz="2800" dirty="0" smtClean="0"/>
              <a:t>Vocab booklet with pictures</a:t>
            </a:r>
          </a:p>
          <a:p>
            <a:r>
              <a:rPr lang="en-GB" sz="2800" dirty="0" smtClean="0"/>
              <a:t>Chatty boxes</a:t>
            </a:r>
          </a:p>
          <a:p>
            <a:r>
              <a:rPr lang="en-GB" sz="2800" dirty="0" smtClean="0"/>
              <a:t>Word and picture games</a:t>
            </a:r>
          </a:p>
          <a:p>
            <a:r>
              <a:rPr lang="en-GB" sz="2800" dirty="0" smtClean="0"/>
              <a:t>Word concept maps</a:t>
            </a:r>
          </a:p>
          <a:p>
            <a:r>
              <a:rPr lang="en-GB" sz="2800" dirty="0" smtClean="0"/>
              <a:t>Word maps</a:t>
            </a:r>
          </a:p>
          <a:p>
            <a:r>
              <a:rPr lang="en-GB" sz="2800" dirty="0" smtClean="0"/>
              <a:t>Talking about pictures and using buzz words</a:t>
            </a:r>
          </a:p>
          <a:p>
            <a:r>
              <a:rPr lang="en-GB" sz="2800" dirty="0" smtClean="0"/>
              <a:t>Identifying ‘buzz words’ in an input</a:t>
            </a:r>
          </a:p>
          <a:p>
            <a:r>
              <a:rPr lang="en-GB" sz="2800" dirty="0" smtClean="0"/>
              <a:t>Word association game (Timmy Mallet)</a:t>
            </a:r>
          </a:p>
          <a:p>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700808"/>
            <a:ext cx="3843376"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7339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0765850"/>
              </p:ext>
            </p:extLst>
          </p:nvPr>
        </p:nvGraphicFramePr>
        <p:xfrm>
          <a:off x="1403648" y="1916832"/>
          <a:ext cx="6096000" cy="2185184"/>
        </p:xfrm>
        <a:graphic>
          <a:graphicData uri="http://schemas.openxmlformats.org/drawingml/2006/table">
            <a:tbl>
              <a:tblPr firstRow="1" bandRow="1">
                <a:tableStyleId>{5C22544A-7EE6-4342-B048-85BDC9FD1C3A}</a:tableStyleId>
              </a:tblPr>
              <a:tblGrid>
                <a:gridCol w="1391816"/>
                <a:gridCol w="2672184"/>
                <a:gridCol w="2032000"/>
              </a:tblGrid>
              <a:tr h="447824">
                <a:tc>
                  <a:txBody>
                    <a:bodyPr/>
                    <a:lstStyle/>
                    <a:p>
                      <a:pPr algn="ctr"/>
                      <a:r>
                        <a:rPr lang="en-GB" dirty="0" smtClean="0"/>
                        <a:t>Word</a:t>
                      </a:r>
                      <a:endParaRPr lang="en-GB" dirty="0"/>
                    </a:p>
                  </a:txBody>
                  <a:tcPr/>
                </a:tc>
                <a:tc>
                  <a:txBody>
                    <a:bodyPr/>
                    <a:lstStyle/>
                    <a:p>
                      <a:pPr algn="ctr"/>
                      <a:r>
                        <a:rPr lang="en-GB" dirty="0" smtClean="0"/>
                        <a:t>Meaning</a:t>
                      </a:r>
                      <a:endParaRPr lang="en-GB" dirty="0"/>
                    </a:p>
                  </a:txBody>
                  <a:tcPr/>
                </a:tc>
                <a:tc>
                  <a:txBody>
                    <a:bodyPr/>
                    <a:lstStyle/>
                    <a:p>
                      <a:pPr algn="ctr"/>
                      <a:r>
                        <a:rPr lang="en-GB" dirty="0" smtClean="0"/>
                        <a:t>Picture</a:t>
                      </a:r>
                      <a:endParaRPr lang="en-GB" dirty="0"/>
                    </a:p>
                  </a:txBody>
                  <a:tcPr/>
                </a:tc>
              </a:tr>
              <a:tr h="871984">
                <a:tc>
                  <a:txBody>
                    <a:bodyPr/>
                    <a:lstStyle/>
                    <a:p>
                      <a:r>
                        <a:rPr lang="en-GB" dirty="0" smtClean="0"/>
                        <a:t>Space ship</a:t>
                      </a:r>
                    </a:p>
                    <a:p>
                      <a:endParaRPr lang="en-GB" dirty="0" smtClean="0"/>
                    </a:p>
                    <a:p>
                      <a:endParaRPr lang="en-GB" dirty="0" smtClean="0"/>
                    </a:p>
                    <a:p>
                      <a:endParaRPr lang="en-GB" dirty="0" smtClean="0"/>
                    </a:p>
                    <a:p>
                      <a:endParaRPr lang="en-GB" dirty="0" smtClean="0"/>
                    </a:p>
                    <a:p>
                      <a:endParaRPr lang="en-GB" dirty="0"/>
                    </a:p>
                  </a:txBody>
                  <a:tcPr/>
                </a:tc>
                <a:tc>
                  <a:txBody>
                    <a:bodyPr/>
                    <a:lstStyle/>
                    <a:p>
                      <a:r>
                        <a:rPr lang="en-GB" dirty="0" smtClean="0"/>
                        <a:t>Transport</a:t>
                      </a:r>
                      <a:r>
                        <a:rPr lang="en-GB" baseline="0" dirty="0" smtClean="0"/>
                        <a:t> for flying into space</a:t>
                      </a:r>
                      <a:endParaRPr lang="en-GB" dirty="0"/>
                    </a:p>
                  </a:txBody>
                  <a:tcPr/>
                </a:tc>
                <a:tc>
                  <a:txBody>
                    <a:bodyPr/>
                    <a:lstStyle/>
                    <a:p>
                      <a:endParaRPr lang="en-GB" dirty="0"/>
                    </a:p>
                  </a:txBody>
                  <a:tcPr/>
                </a:tc>
              </a:tr>
            </a:tbl>
          </a:graphicData>
        </a:graphic>
      </p:graphicFrame>
      <p:pic>
        <p:nvPicPr>
          <p:cNvPr id="1026" name="Picture 2" descr="C:\Program Files (x86)\Microsoft Office\MEDIA\CAGCAT10\j021508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394961"/>
            <a:ext cx="1012291" cy="15841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17656" y="4653136"/>
            <a:ext cx="7908703" cy="769441"/>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space ship can fly to the moon.</a:t>
            </a:r>
            <a:endParaRPr 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32890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Barrier Games</a:t>
            </a:r>
            <a:br>
              <a:rPr lang="en-GB" dirty="0" smtClean="0"/>
            </a:br>
            <a:r>
              <a:rPr lang="en-GB" sz="3600" dirty="0" smtClean="0"/>
              <a:t>Give instructions while sitting back to back…</a:t>
            </a:r>
            <a:endParaRPr lang="en-GB" sz="3600" dirty="0"/>
          </a:p>
        </p:txBody>
      </p:sp>
      <p:sp>
        <p:nvSpPr>
          <p:cNvPr id="5" name="Isosceles Triangle 4"/>
          <p:cNvSpPr/>
          <p:nvPr/>
        </p:nvSpPr>
        <p:spPr>
          <a:xfrm>
            <a:off x="611560" y="4228216"/>
            <a:ext cx="2376264" cy="180020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p:cNvSpPr/>
          <p:nvPr/>
        </p:nvSpPr>
        <p:spPr>
          <a:xfrm>
            <a:off x="5868144" y="2132856"/>
            <a:ext cx="3024336" cy="1728192"/>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rapezoid 6"/>
          <p:cNvSpPr/>
          <p:nvPr/>
        </p:nvSpPr>
        <p:spPr>
          <a:xfrm>
            <a:off x="3203848" y="2810466"/>
            <a:ext cx="1728192" cy="1224136"/>
          </a:xfrm>
          <a:prstGeom prst="trapezoi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707904" y="4329100"/>
            <a:ext cx="4968552" cy="1754326"/>
          </a:xfrm>
          <a:prstGeom prst="rect">
            <a:avLst/>
          </a:prstGeom>
          <a:noFill/>
        </p:spPr>
        <p:txBody>
          <a:bodyPr wrap="square" rtlCol="0">
            <a:spAutoFit/>
          </a:bodyPr>
          <a:lstStyle/>
          <a:p>
            <a:r>
              <a:rPr lang="en-GB" dirty="0" smtClean="0"/>
              <a:t>Put a cross on the </a:t>
            </a:r>
            <a:r>
              <a:rPr lang="en-GB" dirty="0" smtClean="0">
                <a:solidFill>
                  <a:srgbClr val="FF0000"/>
                </a:solidFill>
              </a:rPr>
              <a:t>quadrilateral</a:t>
            </a:r>
          </a:p>
          <a:p>
            <a:endParaRPr lang="en-GB" dirty="0"/>
          </a:p>
          <a:p>
            <a:r>
              <a:rPr lang="en-GB" dirty="0" smtClean="0"/>
              <a:t>Put the </a:t>
            </a:r>
            <a:r>
              <a:rPr lang="en-GB" dirty="0" smtClean="0">
                <a:solidFill>
                  <a:srgbClr val="FF0000"/>
                </a:solidFill>
              </a:rPr>
              <a:t>equilateral</a:t>
            </a:r>
            <a:r>
              <a:rPr lang="en-GB" dirty="0" smtClean="0"/>
              <a:t> triangle on top of the </a:t>
            </a:r>
            <a:r>
              <a:rPr lang="en-GB" dirty="0" smtClean="0">
                <a:solidFill>
                  <a:srgbClr val="FF0000"/>
                </a:solidFill>
              </a:rPr>
              <a:t>scalene </a:t>
            </a:r>
            <a:r>
              <a:rPr lang="en-GB" dirty="0" smtClean="0"/>
              <a:t>triangle</a:t>
            </a:r>
          </a:p>
          <a:p>
            <a:endParaRPr lang="en-GB" dirty="0"/>
          </a:p>
          <a:p>
            <a:r>
              <a:rPr lang="en-GB" dirty="0" smtClean="0"/>
              <a:t>Put the cube on next to the </a:t>
            </a:r>
            <a:r>
              <a:rPr lang="en-GB" dirty="0" smtClean="0">
                <a:solidFill>
                  <a:srgbClr val="FF0000"/>
                </a:solidFill>
              </a:rPr>
              <a:t>trapezium </a:t>
            </a:r>
            <a:endParaRPr lang="en-GB" dirty="0">
              <a:solidFill>
                <a:srgbClr val="FF0000"/>
              </a:solidFill>
            </a:endParaRPr>
          </a:p>
        </p:txBody>
      </p:sp>
      <p:sp>
        <p:nvSpPr>
          <p:cNvPr id="14" name="Cube 13"/>
          <p:cNvSpPr/>
          <p:nvPr/>
        </p:nvSpPr>
        <p:spPr>
          <a:xfrm>
            <a:off x="611560" y="2132856"/>
            <a:ext cx="1656184" cy="1355220"/>
          </a:xfrm>
          <a:prstGeom prst="cub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0372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 Maps</a:t>
            </a:r>
            <a:endParaRPr lang="en-GB" dirty="0"/>
          </a:p>
        </p:txBody>
      </p:sp>
      <p:sp>
        <p:nvSpPr>
          <p:cNvPr id="4" name="Content Placeholder 3"/>
          <p:cNvSpPr>
            <a:spLocks noGrp="1"/>
          </p:cNvSpPr>
          <p:nvPr>
            <p:ph idx="1"/>
          </p:nvPr>
        </p:nvSpPr>
        <p:spPr/>
        <p:txBody>
          <a:bodyPr/>
          <a:lstStyle/>
          <a:p>
            <a:pPr marL="0" indent="0">
              <a:buNone/>
            </a:pPr>
            <a:r>
              <a:rPr lang="en-GB" dirty="0" smtClean="0"/>
              <a:t>Linking words within a context</a:t>
            </a:r>
            <a:endParaRPr lang="en-GB" dirty="0"/>
          </a:p>
        </p:txBody>
      </p:sp>
      <p:sp>
        <p:nvSpPr>
          <p:cNvPr id="5" name="Text Placeholder 4"/>
          <p:cNvSpPr>
            <a:spLocks noGrp="1"/>
          </p:cNvSpPr>
          <p:nvPr>
            <p:ph type="body" sz="half" idx="2"/>
          </p:nvPr>
        </p:nvSpPr>
        <p:spPr/>
        <p:txBody>
          <a:bodyPr>
            <a:normAutofit/>
          </a:bodyPr>
          <a:lstStyle/>
          <a:p>
            <a:pPr marL="285750" indent="-285750">
              <a:buFont typeface="Arial" panose="020B0604020202020204" pitchFamily="34" charset="0"/>
              <a:buChar char="•"/>
            </a:pPr>
            <a:r>
              <a:rPr lang="en-GB" sz="1800" dirty="0" smtClean="0"/>
              <a:t>Once children understand the meanings of these words, they then need to link them with other words within a topic or context</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smtClean="0"/>
              <a:t>They can then start to form simple sentences from this visual source (expressive language) </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smtClean="0"/>
              <a:t>This can then lead to writing sentences</a:t>
            </a:r>
            <a:endParaRPr lang="en-GB" sz="18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366" y="1196752"/>
            <a:ext cx="4924911"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7910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might we use these strategies?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Exploring vocab;</a:t>
            </a:r>
          </a:p>
          <a:p>
            <a:endParaRPr lang="en-GB" sz="2800" dirty="0"/>
          </a:p>
          <a:p>
            <a:r>
              <a:rPr lang="en-GB" sz="2800" dirty="0" smtClean="0"/>
              <a:t> In stories</a:t>
            </a:r>
          </a:p>
          <a:p>
            <a:r>
              <a:rPr lang="en-GB" sz="2800" dirty="0" smtClean="0"/>
              <a:t>For topics</a:t>
            </a:r>
          </a:p>
          <a:p>
            <a:r>
              <a:rPr lang="en-GB" sz="2800" dirty="0" smtClean="0"/>
              <a:t>Social skills contexts (emotions)</a:t>
            </a:r>
          </a:p>
          <a:p>
            <a:r>
              <a:rPr lang="en-GB" sz="2800" dirty="0" smtClean="0"/>
              <a:t>Maths concepts (mathematical vocab for problem solving)</a:t>
            </a:r>
          </a:p>
          <a:p>
            <a:r>
              <a:rPr lang="en-GB" sz="2800" dirty="0" smtClean="0"/>
              <a:t>Spotting same and different</a:t>
            </a:r>
          </a:p>
          <a:p>
            <a:r>
              <a:rPr lang="en-GB" sz="2800" dirty="0" smtClean="0"/>
              <a:t>Following and giving instructions</a:t>
            </a:r>
          </a:p>
          <a:p>
            <a:pPr marL="0" indent="0">
              <a:buNone/>
            </a:pPr>
            <a:endParaRPr lang="en-GB" dirty="0" smtClean="0"/>
          </a:p>
          <a:p>
            <a:endParaRPr lang="en-GB" dirty="0"/>
          </a:p>
        </p:txBody>
      </p:sp>
    </p:spTree>
    <p:extLst>
      <p:ext uri="{BB962C8B-B14F-4D97-AF65-F5344CB8AC3E}">
        <p14:creationId xmlns:p14="http://schemas.microsoft.com/office/powerpoint/2010/main" val="16726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677</Words>
  <Application>Microsoft Office PowerPoint</Application>
  <PresentationFormat>On-screen Show (4:3)</PresentationFormat>
  <Paragraphs>111</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How do we get from understanding to output?</vt:lpstr>
      <vt:lpstr>Receptive Language (How do we help children understand what it is being taught?)</vt:lpstr>
      <vt:lpstr>How do we aid receptive vocabulary?</vt:lpstr>
      <vt:lpstr>Ideas for pre-learning vocabulary and linking vocabulary</vt:lpstr>
      <vt:lpstr>PowerPoint Presentation</vt:lpstr>
      <vt:lpstr>Barrier Games Give instructions while sitting back to back…</vt:lpstr>
      <vt:lpstr>Concept Maps</vt:lpstr>
      <vt:lpstr>Where might we use these strategies?</vt:lpstr>
      <vt:lpstr>Engagement in Class</vt:lpstr>
      <vt:lpstr>From speaking to writing (Organising own thoughts and ideas and making links)</vt:lpstr>
      <vt:lpstr>Mind Maps for different purposes</vt:lpstr>
      <vt:lpstr>Who will benefit and how?</vt:lpstr>
      <vt:lpstr>How does it help?</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dc:creator>
  <cp:lastModifiedBy>Christina Allison</cp:lastModifiedBy>
  <cp:revision>22</cp:revision>
  <dcterms:created xsi:type="dcterms:W3CDTF">2014-12-01T21:09:04Z</dcterms:created>
  <dcterms:modified xsi:type="dcterms:W3CDTF">2019-04-30T15:52:56Z</dcterms:modified>
</cp:coreProperties>
</file>